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4"/>
  </p:sldMasterIdLst>
  <p:notesMasterIdLst>
    <p:notesMasterId r:id="rId29"/>
  </p:notesMasterIdLst>
  <p:sldIdLst>
    <p:sldId id="306" r:id="rId5"/>
    <p:sldId id="308" r:id="rId6"/>
    <p:sldId id="313" r:id="rId7"/>
    <p:sldId id="309" r:id="rId8"/>
    <p:sldId id="314" r:id="rId9"/>
    <p:sldId id="315" r:id="rId10"/>
    <p:sldId id="318" r:id="rId11"/>
    <p:sldId id="320" r:id="rId12"/>
    <p:sldId id="319" r:id="rId13"/>
    <p:sldId id="329" r:id="rId14"/>
    <p:sldId id="321" r:id="rId15"/>
    <p:sldId id="322" r:id="rId16"/>
    <p:sldId id="323" r:id="rId17"/>
    <p:sldId id="324" r:id="rId18"/>
    <p:sldId id="328" r:id="rId19"/>
    <p:sldId id="327" r:id="rId20"/>
    <p:sldId id="325" r:id="rId21"/>
    <p:sldId id="326" r:id="rId22"/>
    <p:sldId id="311" r:id="rId23"/>
    <p:sldId id="316" r:id="rId24"/>
    <p:sldId id="317" r:id="rId25"/>
    <p:sldId id="330" r:id="rId26"/>
    <p:sldId id="331" r:id="rId27"/>
    <p:sldId id="312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92" userDrawn="1">
          <p15:clr>
            <a:srgbClr val="A4A3A4"/>
          </p15:clr>
        </p15:guide>
        <p15:guide id="2" pos="7056" userDrawn="1">
          <p15:clr>
            <a:srgbClr val="A4A3A4"/>
          </p15:clr>
        </p15:guide>
        <p15:guide id="3" orient="horz" pos="3168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29A7971-6BD9-4F7D-BAB3-F1B853D23A57}" v="300" dt="2022-12-08T16:32:18.91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232" autoAdjust="0"/>
    <p:restoredTop sz="84967" autoAdjust="0"/>
  </p:normalViewPr>
  <p:slideViewPr>
    <p:cSldViewPr snapToGrid="0">
      <p:cViewPr>
        <p:scale>
          <a:sx n="59" d="100"/>
          <a:sy n="59" d="100"/>
        </p:scale>
        <p:origin x="1594" y="886"/>
      </p:cViewPr>
      <p:guideLst>
        <p:guide orient="horz" pos="1392"/>
        <p:guide pos="7056"/>
        <p:guide orient="horz" pos="31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teven Shockley" userId="ca244f373ecee7d3" providerId="LiveId" clId="{F29A7971-6BD9-4F7D-BAB3-F1B853D23A57}"/>
    <pc:docChg chg="undo custSel addSld delSld modSld sldOrd">
      <pc:chgData name="Steven Shockley" userId="ca244f373ecee7d3" providerId="LiveId" clId="{F29A7971-6BD9-4F7D-BAB3-F1B853D23A57}" dt="2022-12-08T16:42:59.759" v="3676" actId="478"/>
      <pc:docMkLst>
        <pc:docMk/>
      </pc:docMkLst>
      <pc:sldChg chg="del">
        <pc:chgData name="Steven Shockley" userId="ca244f373ecee7d3" providerId="LiveId" clId="{F29A7971-6BD9-4F7D-BAB3-F1B853D23A57}" dt="2022-12-08T02:33:24.226" v="3172" actId="2696"/>
        <pc:sldMkLst>
          <pc:docMk/>
          <pc:sldMk cId="783914445" sldId="294"/>
        </pc:sldMkLst>
      </pc:sldChg>
      <pc:sldChg chg="del">
        <pc:chgData name="Steven Shockley" userId="ca244f373ecee7d3" providerId="LiveId" clId="{F29A7971-6BD9-4F7D-BAB3-F1B853D23A57}" dt="2022-12-07T17:23:48.458" v="95" actId="2696"/>
        <pc:sldMkLst>
          <pc:docMk/>
          <pc:sldMk cId="277827655" sldId="295"/>
        </pc:sldMkLst>
      </pc:sldChg>
      <pc:sldChg chg="del">
        <pc:chgData name="Steven Shockley" userId="ca244f373ecee7d3" providerId="LiveId" clId="{F29A7971-6BD9-4F7D-BAB3-F1B853D23A57}" dt="2022-12-08T02:33:45.332" v="3174" actId="2696"/>
        <pc:sldMkLst>
          <pc:docMk/>
          <pc:sldMk cId="3159288639" sldId="303"/>
        </pc:sldMkLst>
      </pc:sldChg>
      <pc:sldChg chg="del">
        <pc:chgData name="Steven Shockley" userId="ca244f373ecee7d3" providerId="LiveId" clId="{F29A7971-6BD9-4F7D-BAB3-F1B853D23A57}" dt="2022-12-08T02:33:49.372" v="3175" actId="2696"/>
        <pc:sldMkLst>
          <pc:docMk/>
          <pc:sldMk cId="3124766000" sldId="304"/>
        </pc:sldMkLst>
      </pc:sldChg>
      <pc:sldChg chg="del">
        <pc:chgData name="Steven Shockley" userId="ca244f373ecee7d3" providerId="LiveId" clId="{F29A7971-6BD9-4F7D-BAB3-F1B853D23A57}" dt="2022-12-08T02:33:51.829" v="3176" actId="2696"/>
        <pc:sldMkLst>
          <pc:docMk/>
          <pc:sldMk cId="1403455250" sldId="305"/>
        </pc:sldMkLst>
      </pc:sldChg>
      <pc:sldChg chg="modSp mod">
        <pc:chgData name="Steven Shockley" userId="ca244f373ecee7d3" providerId="LiveId" clId="{F29A7971-6BD9-4F7D-BAB3-F1B853D23A57}" dt="2022-12-07T17:22:00.632" v="93" actId="20577"/>
        <pc:sldMkLst>
          <pc:docMk/>
          <pc:sldMk cId="114769864" sldId="306"/>
        </pc:sldMkLst>
        <pc:spChg chg="mod">
          <ac:chgData name="Steven Shockley" userId="ca244f373ecee7d3" providerId="LiveId" clId="{F29A7971-6BD9-4F7D-BAB3-F1B853D23A57}" dt="2022-12-07T17:22:00.632" v="93" actId="20577"/>
          <ac:spMkLst>
            <pc:docMk/>
            <pc:sldMk cId="114769864" sldId="306"/>
            <ac:spMk id="2" creationId="{C3A9968B-2619-4F71-AB00-4C493E120805}"/>
          </ac:spMkLst>
        </pc:spChg>
        <pc:spChg chg="mod">
          <ac:chgData name="Steven Shockley" userId="ca244f373ecee7d3" providerId="LiveId" clId="{F29A7971-6BD9-4F7D-BAB3-F1B853D23A57}" dt="2022-12-07T17:21:02.042" v="53" actId="20577"/>
          <ac:spMkLst>
            <pc:docMk/>
            <pc:sldMk cId="114769864" sldId="306"/>
            <ac:spMk id="3" creationId="{A5F14073-9F68-4B7E-A576-26899D58C7A9}"/>
          </ac:spMkLst>
        </pc:spChg>
      </pc:sldChg>
      <pc:sldChg chg="modSp del mod">
        <pc:chgData name="Steven Shockley" userId="ca244f373ecee7d3" providerId="LiveId" clId="{F29A7971-6BD9-4F7D-BAB3-F1B853D23A57}" dt="2022-12-07T17:24:26.234" v="135" actId="2696"/>
        <pc:sldMkLst>
          <pc:docMk/>
          <pc:sldMk cId="1613598062" sldId="307"/>
        </pc:sldMkLst>
        <pc:spChg chg="mod">
          <ac:chgData name="Steven Shockley" userId="ca244f373ecee7d3" providerId="LiveId" clId="{F29A7971-6BD9-4F7D-BAB3-F1B853D23A57}" dt="2022-12-07T17:24:17.036" v="134" actId="20577"/>
          <ac:spMkLst>
            <pc:docMk/>
            <pc:sldMk cId="1613598062" sldId="307"/>
            <ac:spMk id="4" creationId="{65DE74E9-AA78-46C1-845A-0B72FA8AF35E}"/>
          </ac:spMkLst>
        </pc:spChg>
      </pc:sldChg>
      <pc:sldChg chg="addSp delSp modSp mod">
        <pc:chgData name="Steven Shockley" userId="ca244f373ecee7d3" providerId="LiveId" clId="{F29A7971-6BD9-4F7D-BAB3-F1B853D23A57}" dt="2022-12-08T02:33:03.866" v="3169" actId="404"/>
        <pc:sldMkLst>
          <pc:docMk/>
          <pc:sldMk cId="365334912" sldId="308"/>
        </pc:sldMkLst>
        <pc:spChg chg="mod">
          <ac:chgData name="Steven Shockley" userId="ca244f373ecee7d3" providerId="LiveId" clId="{F29A7971-6BD9-4F7D-BAB3-F1B853D23A57}" dt="2022-12-08T02:33:03.866" v="3169" actId="404"/>
          <ac:spMkLst>
            <pc:docMk/>
            <pc:sldMk cId="365334912" sldId="308"/>
            <ac:spMk id="3" creationId="{0115FF41-AFA4-4D25-AB42-AB034F4B4FEC}"/>
          </ac:spMkLst>
        </pc:spChg>
        <pc:spChg chg="mod">
          <ac:chgData name="Steven Shockley" userId="ca244f373ecee7d3" providerId="LiveId" clId="{F29A7971-6BD9-4F7D-BAB3-F1B853D23A57}" dt="2022-12-07T20:22:21.507" v="1076" actId="20577"/>
          <ac:spMkLst>
            <pc:docMk/>
            <pc:sldMk cId="365334912" sldId="308"/>
            <ac:spMk id="4" creationId="{B0881FA9-F3B0-4912-B0E1-352094195C30}"/>
          </ac:spMkLst>
        </pc:spChg>
        <pc:spChg chg="add del mod">
          <ac:chgData name="Steven Shockley" userId="ca244f373ecee7d3" providerId="LiveId" clId="{F29A7971-6BD9-4F7D-BAB3-F1B853D23A57}" dt="2022-12-07T17:34:41.448" v="458" actId="931"/>
          <ac:spMkLst>
            <pc:docMk/>
            <pc:sldMk cId="365334912" sldId="308"/>
            <ac:spMk id="5" creationId="{91455D56-4375-9E10-915D-45A38FA48A9F}"/>
          </ac:spMkLst>
        </pc:spChg>
        <pc:spChg chg="del">
          <ac:chgData name="Steven Shockley" userId="ca244f373ecee7d3" providerId="LiveId" clId="{F29A7971-6BD9-4F7D-BAB3-F1B853D23A57}" dt="2022-12-07T17:32:30.997" v="455" actId="478"/>
          <ac:spMkLst>
            <pc:docMk/>
            <pc:sldMk cId="365334912" sldId="308"/>
            <ac:spMk id="9" creationId="{D45C472E-4078-40A0-83A2-652E8356EDCB}"/>
          </ac:spMkLst>
        </pc:spChg>
        <pc:spChg chg="del">
          <ac:chgData name="Steven Shockley" userId="ca244f373ecee7d3" providerId="LiveId" clId="{F29A7971-6BD9-4F7D-BAB3-F1B853D23A57}" dt="2022-12-07T17:24:32.086" v="136" actId="478"/>
          <ac:spMkLst>
            <pc:docMk/>
            <pc:sldMk cId="365334912" sldId="308"/>
            <ac:spMk id="10" creationId="{A8C7C3A0-5E78-49C8-B8D4-F3DF62B2BC93}"/>
          </ac:spMkLst>
        </pc:spChg>
        <pc:picChg chg="add mod modCrop">
          <ac:chgData name="Steven Shockley" userId="ca244f373ecee7d3" providerId="LiveId" clId="{F29A7971-6BD9-4F7D-BAB3-F1B853D23A57}" dt="2022-12-07T17:36:18.796" v="569" actId="1038"/>
          <ac:picMkLst>
            <pc:docMk/>
            <pc:sldMk cId="365334912" sldId="308"/>
            <ac:picMk id="7" creationId="{C0DD2699-5617-B582-C787-1D0621054E4B}"/>
          </ac:picMkLst>
        </pc:picChg>
        <pc:picChg chg="del mod">
          <ac:chgData name="Steven Shockley" userId="ca244f373ecee7d3" providerId="LiveId" clId="{F29A7971-6BD9-4F7D-BAB3-F1B853D23A57}" dt="2022-12-07T17:33:56.720" v="457" actId="478"/>
          <ac:picMkLst>
            <pc:docMk/>
            <pc:sldMk cId="365334912" sldId="308"/>
            <ac:picMk id="8" creationId="{B53D1AAB-32B2-4F04-828F-AB1C758AF004}"/>
          </ac:picMkLst>
        </pc:picChg>
      </pc:sldChg>
      <pc:sldChg chg="delSp modSp mod ord modTransition">
        <pc:chgData name="Steven Shockley" userId="ca244f373ecee7d3" providerId="LiveId" clId="{F29A7971-6BD9-4F7D-BAB3-F1B853D23A57}" dt="2022-12-08T16:42:59.759" v="3676" actId="478"/>
        <pc:sldMkLst>
          <pc:docMk/>
          <pc:sldMk cId="2227882511" sldId="309"/>
        </pc:sldMkLst>
        <pc:spChg chg="mod">
          <ac:chgData name="Steven Shockley" userId="ca244f373ecee7d3" providerId="LiveId" clId="{F29A7971-6BD9-4F7D-BAB3-F1B853D23A57}" dt="2022-12-07T19:04:57.306" v="845" actId="313"/>
          <ac:spMkLst>
            <pc:docMk/>
            <pc:sldMk cId="2227882511" sldId="309"/>
            <ac:spMk id="2" creationId="{C5F2FB0B-15EC-453B-BC9B-69AD35DDCEA3}"/>
          </ac:spMkLst>
        </pc:spChg>
        <pc:spChg chg="del mod">
          <ac:chgData name="Steven Shockley" userId="ca244f373ecee7d3" providerId="LiveId" clId="{F29A7971-6BD9-4F7D-BAB3-F1B853D23A57}" dt="2022-12-08T16:42:59.759" v="3676" actId="478"/>
          <ac:spMkLst>
            <pc:docMk/>
            <pc:sldMk cId="2227882511" sldId="309"/>
            <ac:spMk id="3" creationId="{05408798-0DB3-46BF-880E-7BB904D700F6}"/>
          </ac:spMkLst>
        </pc:spChg>
      </pc:sldChg>
      <pc:sldChg chg="del">
        <pc:chgData name="Steven Shockley" userId="ca244f373ecee7d3" providerId="LiveId" clId="{F29A7971-6BD9-4F7D-BAB3-F1B853D23A57}" dt="2022-12-08T02:33:27.670" v="3173" actId="2696"/>
        <pc:sldMkLst>
          <pc:docMk/>
          <pc:sldMk cId="3561473475" sldId="310"/>
        </pc:sldMkLst>
      </pc:sldChg>
      <pc:sldChg chg="addSp delSp modSp mod ord">
        <pc:chgData name="Steven Shockley" userId="ca244f373ecee7d3" providerId="LiveId" clId="{F29A7971-6BD9-4F7D-BAB3-F1B853D23A57}" dt="2022-12-08T02:38:27.334" v="3464" actId="403"/>
        <pc:sldMkLst>
          <pc:docMk/>
          <pc:sldMk cId="3584772686" sldId="311"/>
        </pc:sldMkLst>
        <pc:spChg chg="mod">
          <ac:chgData name="Steven Shockley" userId="ca244f373ecee7d3" providerId="LiveId" clId="{F29A7971-6BD9-4F7D-BAB3-F1B853D23A57}" dt="2022-12-08T02:38:27.334" v="3464" actId="403"/>
          <ac:spMkLst>
            <pc:docMk/>
            <pc:sldMk cId="3584772686" sldId="311"/>
            <ac:spMk id="2" creationId="{009FB28F-C9D7-439B-B863-44B4E851A0B0}"/>
          </ac:spMkLst>
        </pc:spChg>
        <pc:spChg chg="add del mod">
          <ac:chgData name="Steven Shockley" userId="ca244f373ecee7d3" providerId="LiveId" clId="{F29A7971-6BD9-4F7D-BAB3-F1B853D23A57}" dt="2022-12-08T02:35:32.616" v="3199" actId="931"/>
          <ac:spMkLst>
            <pc:docMk/>
            <pc:sldMk cId="3584772686" sldId="311"/>
            <ac:spMk id="4" creationId="{A1C29611-7F87-4DA7-278F-97797E965C3F}"/>
          </ac:spMkLst>
        </pc:spChg>
        <pc:spChg chg="add del mod">
          <ac:chgData name="Steven Shockley" userId="ca244f373ecee7d3" providerId="LiveId" clId="{F29A7971-6BD9-4F7D-BAB3-F1B853D23A57}" dt="2022-12-08T02:36:29.792" v="3218" actId="931"/>
          <ac:spMkLst>
            <pc:docMk/>
            <pc:sldMk cId="3584772686" sldId="311"/>
            <ac:spMk id="6" creationId="{CE77095E-6CBF-487B-9CD7-2489741906C3}"/>
          </ac:spMkLst>
        </pc:spChg>
        <pc:spChg chg="mod">
          <ac:chgData name="Steven Shockley" userId="ca244f373ecee7d3" providerId="LiveId" clId="{F29A7971-6BD9-4F7D-BAB3-F1B853D23A57}" dt="2022-12-08T02:38:20.538" v="3461" actId="1036"/>
          <ac:spMkLst>
            <pc:docMk/>
            <pc:sldMk cId="3584772686" sldId="311"/>
            <ac:spMk id="8" creationId="{50061247-EA4F-4DFA-AFCE-648487762CF7}"/>
          </ac:spMkLst>
        </pc:spChg>
        <pc:spChg chg="add del mod">
          <ac:chgData name="Steven Shockley" userId="ca244f373ecee7d3" providerId="LiveId" clId="{F29A7971-6BD9-4F7D-BAB3-F1B853D23A57}" dt="2022-12-08T02:35:50.115" v="3202" actId="931"/>
          <ac:spMkLst>
            <pc:docMk/>
            <pc:sldMk cId="3584772686" sldId="311"/>
            <ac:spMk id="9" creationId="{4A29584C-64CA-EE2A-2A2C-5E423212285B}"/>
          </ac:spMkLst>
        </pc:spChg>
        <pc:spChg chg="add del mod">
          <ac:chgData name="Steven Shockley" userId="ca244f373ecee7d3" providerId="LiveId" clId="{F29A7971-6BD9-4F7D-BAB3-F1B853D23A57}" dt="2022-12-08T02:36:24.684" v="3215" actId="931"/>
          <ac:spMkLst>
            <pc:docMk/>
            <pc:sldMk cId="3584772686" sldId="311"/>
            <ac:spMk id="15" creationId="{D9AB5022-CADD-9E59-0051-A81E488C95DC}"/>
          </ac:spMkLst>
        </pc:spChg>
        <pc:spChg chg="del">
          <ac:chgData name="Steven Shockley" userId="ca244f373ecee7d3" providerId="LiveId" clId="{F29A7971-6BD9-4F7D-BAB3-F1B853D23A57}" dt="2022-12-08T02:36:50.247" v="3222" actId="478"/>
          <ac:spMkLst>
            <pc:docMk/>
            <pc:sldMk cId="3584772686" sldId="311"/>
            <ac:spMk id="23" creationId="{249ACE4E-0038-4BA2-8883-8C3F73B79C44}"/>
          </ac:spMkLst>
        </pc:spChg>
        <pc:picChg chg="add del mod">
          <ac:chgData name="Steven Shockley" userId="ca244f373ecee7d3" providerId="LiveId" clId="{F29A7971-6BD9-4F7D-BAB3-F1B853D23A57}" dt="2022-12-08T02:35:52.851" v="3205" actId="478"/>
          <ac:picMkLst>
            <pc:docMk/>
            <pc:sldMk cId="3584772686" sldId="311"/>
            <ac:picMk id="11" creationId="{A40901E8-294D-E8CD-306E-A5F5A60E90A6}"/>
          </ac:picMkLst>
        </pc:picChg>
        <pc:picChg chg="add mod modCrop">
          <ac:chgData name="Steven Shockley" userId="ca244f373ecee7d3" providerId="LiveId" clId="{F29A7971-6BD9-4F7D-BAB3-F1B853D23A57}" dt="2022-12-08T02:36:21.165" v="3214" actId="1076"/>
          <ac:picMkLst>
            <pc:docMk/>
            <pc:sldMk cId="3584772686" sldId="311"/>
            <ac:picMk id="13" creationId="{E9EF5E58-3E04-F155-8576-BB3E9A1CC2E4}"/>
          </ac:picMkLst>
        </pc:picChg>
        <pc:picChg chg="add mod">
          <ac:chgData name="Steven Shockley" userId="ca244f373ecee7d3" providerId="LiveId" clId="{F29A7971-6BD9-4F7D-BAB3-F1B853D23A57}" dt="2022-12-08T02:36:26.557" v="3216" actId="27614"/>
          <ac:picMkLst>
            <pc:docMk/>
            <pc:sldMk cId="3584772686" sldId="311"/>
            <ac:picMk id="17" creationId="{0A9B0F21-A432-601F-A169-BC5FA6E0477F}"/>
          </ac:picMkLst>
        </pc:picChg>
        <pc:picChg chg="del">
          <ac:chgData name="Steven Shockley" userId="ca244f373ecee7d3" providerId="LiveId" clId="{F29A7971-6BD9-4F7D-BAB3-F1B853D23A57}" dt="2022-12-08T02:35:19.148" v="3196" actId="478"/>
          <ac:picMkLst>
            <pc:docMk/>
            <pc:sldMk cId="3584772686" sldId="311"/>
            <ac:picMk id="18" creationId="{B503D699-E643-4969-9463-5C6331D0C869}"/>
          </ac:picMkLst>
        </pc:picChg>
        <pc:picChg chg="del">
          <ac:chgData name="Steven Shockley" userId="ca244f373ecee7d3" providerId="LiveId" clId="{F29A7971-6BD9-4F7D-BAB3-F1B853D23A57}" dt="2022-12-08T02:35:20.659" v="3197" actId="478"/>
          <ac:picMkLst>
            <pc:docMk/>
            <pc:sldMk cId="3584772686" sldId="311"/>
            <ac:picMk id="20" creationId="{B8714555-7486-4DD7-A96C-52C276483584}"/>
          </ac:picMkLst>
        </pc:picChg>
        <pc:picChg chg="add mod">
          <ac:chgData name="Steven Shockley" userId="ca244f373ecee7d3" providerId="LiveId" clId="{F29A7971-6BD9-4F7D-BAB3-F1B853D23A57}" dt="2022-12-08T02:36:31.596" v="3219" actId="27614"/>
          <ac:picMkLst>
            <pc:docMk/>
            <pc:sldMk cId="3584772686" sldId="311"/>
            <ac:picMk id="21" creationId="{64AD5D3D-E0D4-AEB8-49ED-75EEFEDF614B}"/>
          </ac:picMkLst>
        </pc:picChg>
        <pc:picChg chg="del">
          <ac:chgData name="Steven Shockley" userId="ca244f373ecee7d3" providerId="LiveId" clId="{F29A7971-6BD9-4F7D-BAB3-F1B853D23A57}" dt="2022-12-08T02:35:22.381" v="3198" actId="478"/>
          <ac:picMkLst>
            <pc:docMk/>
            <pc:sldMk cId="3584772686" sldId="311"/>
            <ac:picMk id="22" creationId="{D8AC51EB-1C22-4303-8354-FC97950C7DE6}"/>
          </ac:picMkLst>
        </pc:picChg>
      </pc:sldChg>
      <pc:sldChg chg="addSp delSp modSp mod">
        <pc:chgData name="Steven Shockley" userId="ca244f373ecee7d3" providerId="LiveId" clId="{F29A7971-6BD9-4F7D-BAB3-F1B853D23A57}" dt="2022-12-08T16:42:21.042" v="3674" actId="478"/>
        <pc:sldMkLst>
          <pc:docMk/>
          <pc:sldMk cId="927313156" sldId="312"/>
        </pc:sldMkLst>
        <pc:spChg chg="add del mod">
          <ac:chgData name="Steven Shockley" userId="ca244f373ecee7d3" providerId="LiveId" clId="{F29A7971-6BD9-4F7D-BAB3-F1B853D23A57}" dt="2022-12-08T16:42:21.042" v="3674" actId="478"/>
          <ac:spMkLst>
            <pc:docMk/>
            <pc:sldMk cId="927313156" sldId="312"/>
            <ac:spMk id="3" creationId="{8796B265-8D98-2923-E221-886F4E64D738}"/>
          </ac:spMkLst>
        </pc:spChg>
        <pc:spChg chg="mod">
          <ac:chgData name="Steven Shockley" userId="ca244f373ecee7d3" providerId="LiveId" clId="{F29A7971-6BD9-4F7D-BAB3-F1B853D23A57}" dt="2022-12-07T17:31:04.325" v="442" actId="114"/>
          <ac:spMkLst>
            <pc:docMk/>
            <pc:sldMk cId="927313156" sldId="312"/>
            <ac:spMk id="6" creationId="{FF777B66-94CB-491C-AC6B-BDAC98E21D57}"/>
          </ac:spMkLst>
        </pc:spChg>
        <pc:spChg chg="del">
          <ac:chgData name="Steven Shockley" userId="ca244f373ecee7d3" providerId="LiveId" clId="{F29A7971-6BD9-4F7D-BAB3-F1B853D23A57}" dt="2022-12-07T17:31:01.993" v="441" actId="478"/>
          <ac:spMkLst>
            <pc:docMk/>
            <pc:sldMk cId="927313156" sldId="312"/>
            <ac:spMk id="7" creationId="{42AF1107-8D35-4E35-93C7-D3640946F742}"/>
          </ac:spMkLst>
        </pc:spChg>
        <pc:spChg chg="add del mod">
          <ac:chgData name="Steven Shockley" userId="ca244f373ecee7d3" providerId="LiveId" clId="{F29A7971-6BD9-4F7D-BAB3-F1B853D23A57}" dt="2022-12-08T02:34:30.106" v="3182" actId="931"/>
          <ac:spMkLst>
            <pc:docMk/>
            <pc:sldMk cId="927313156" sldId="312"/>
            <ac:spMk id="10" creationId="{B57062EE-707E-8C25-C51E-3AE3DB14AAAE}"/>
          </ac:spMkLst>
        </pc:spChg>
        <pc:spChg chg="add del mod">
          <ac:chgData name="Steven Shockley" userId="ca244f373ecee7d3" providerId="LiveId" clId="{F29A7971-6BD9-4F7D-BAB3-F1B853D23A57}" dt="2022-12-08T02:34:39.624" v="3186" actId="931"/>
          <ac:spMkLst>
            <pc:docMk/>
            <pc:sldMk cId="927313156" sldId="312"/>
            <ac:spMk id="17" creationId="{AA665BE5-2451-3815-DF5C-86910FE1AF58}"/>
          </ac:spMkLst>
        </pc:spChg>
        <pc:spChg chg="add del mod">
          <ac:chgData name="Steven Shockley" userId="ca244f373ecee7d3" providerId="LiveId" clId="{F29A7971-6BD9-4F7D-BAB3-F1B853D23A57}" dt="2022-12-08T02:34:53.799" v="3190" actId="931"/>
          <ac:spMkLst>
            <pc:docMk/>
            <pc:sldMk cId="927313156" sldId="312"/>
            <ac:spMk id="21" creationId="{C6C72F7A-6876-E1A6-6E91-9E6AC0248AFB}"/>
          </ac:spMkLst>
        </pc:spChg>
        <pc:spChg chg="del">
          <ac:chgData name="Steven Shockley" userId="ca244f373ecee7d3" providerId="LiveId" clId="{F29A7971-6BD9-4F7D-BAB3-F1B853D23A57}" dt="2022-12-07T17:30:50.809" v="440" actId="478"/>
          <ac:spMkLst>
            <pc:docMk/>
            <pc:sldMk cId="927313156" sldId="312"/>
            <ac:spMk id="22" creationId="{692474E6-3035-46B8-9C05-9B4204E8ED39}"/>
          </ac:spMkLst>
        </pc:spChg>
        <pc:spChg chg="del">
          <ac:chgData name="Steven Shockley" userId="ca244f373ecee7d3" providerId="LiveId" clId="{F29A7971-6BD9-4F7D-BAB3-F1B853D23A57}" dt="2022-12-07T17:30:48.477" v="439" actId="478"/>
          <ac:spMkLst>
            <pc:docMk/>
            <pc:sldMk cId="927313156" sldId="312"/>
            <ac:spMk id="23" creationId="{DE8D546E-0F46-4CC0-B2B1-8B2430D00C0C}"/>
          </ac:spMkLst>
        </pc:spChg>
        <pc:spChg chg="add del mod">
          <ac:chgData name="Steven Shockley" userId="ca244f373ecee7d3" providerId="LiveId" clId="{F29A7971-6BD9-4F7D-BAB3-F1B853D23A57}" dt="2022-12-08T02:35:08.917" v="3194" actId="931"/>
          <ac:spMkLst>
            <pc:docMk/>
            <pc:sldMk cId="927313156" sldId="312"/>
            <ac:spMk id="28" creationId="{3F42DE63-94B6-4607-617B-A0A7BD5CE2BF}"/>
          </ac:spMkLst>
        </pc:spChg>
        <pc:picChg chg="add del mod">
          <ac:chgData name="Steven Shockley" userId="ca244f373ecee7d3" providerId="LiveId" clId="{F29A7971-6BD9-4F7D-BAB3-F1B853D23A57}" dt="2022-12-08T02:34:23.422" v="3180" actId="478"/>
          <ac:picMkLst>
            <pc:docMk/>
            <pc:sldMk cId="927313156" sldId="312"/>
            <ac:picMk id="5" creationId="{5BF58E4C-5542-E60F-D5ED-2044C308597D}"/>
          </ac:picMkLst>
        </pc:picChg>
        <pc:picChg chg="del">
          <ac:chgData name="Steven Shockley" userId="ca244f373ecee7d3" providerId="LiveId" clId="{F29A7971-6BD9-4F7D-BAB3-F1B853D23A57}" dt="2022-12-08T02:34:56.171" v="3193" actId="478"/>
          <ac:picMkLst>
            <pc:docMk/>
            <pc:sldMk cId="927313156" sldId="312"/>
            <ac:picMk id="9" creationId="{C82DA925-978C-48A9-98AD-0653B7A3D2D9}"/>
          </ac:picMkLst>
        </pc:picChg>
        <pc:picChg chg="del">
          <ac:chgData name="Steven Shockley" userId="ca244f373ecee7d3" providerId="LiveId" clId="{F29A7971-6BD9-4F7D-BAB3-F1B853D23A57}" dt="2022-12-08T02:34:45.563" v="3189" actId="478"/>
          <ac:picMkLst>
            <pc:docMk/>
            <pc:sldMk cId="927313156" sldId="312"/>
            <ac:picMk id="11" creationId="{E63B7C3F-04A4-43F6-881D-FA11061CBAFA}"/>
          </ac:picMkLst>
        </pc:picChg>
        <pc:picChg chg="del">
          <ac:chgData name="Steven Shockley" userId="ca244f373ecee7d3" providerId="LiveId" clId="{F29A7971-6BD9-4F7D-BAB3-F1B853D23A57}" dt="2022-12-08T02:34:35.405" v="3185" actId="478"/>
          <ac:picMkLst>
            <pc:docMk/>
            <pc:sldMk cId="927313156" sldId="312"/>
            <ac:picMk id="13" creationId="{E02C4914-F076-4415-9C5D-A9BDB6CC6110}"/>
          </ac:picMkLst>
        </pc:picChg>
        <pc:picChg chg="add mod">
          <ac:chgData name="Steven Shockley" userId="ca244f373ecee7d3" providerId="LiveId" clId="{F29A7971-6BD9-4F7D-BAB3-F1B853D23A57}" dt="2022-12-08T02:34:30.690" v="3184" actId="962"/>
          <ac:picMkLst>
            <pc:docMk/>
            <pc:sldMk cId="927313156" sldId="312"/>
            <ac:picMk id="14" creationId="{77D72AF3-97FF-E717-9D6A-3B04859701FE}"/>
          </ac:picMkLst>
        </pc:picChg>
        <pc:picChg chg="del">
          <ac:chgData name="Steven Shockley" userId="ca244f373ecee7d3" providerId="LiveId" clId="{F29A7971-6BD9-4F7D-BAB3-F1B853D23A57}" dt="2022-12-08T02:34:24.954" v="3181" actId="478"/>
          <ac:picMkLst>
            <pc:docMk/>
            <pc:sldMk cId="927313156" sldId="312"/>
            <ac:picMk id="15" creationId="{3D15FDC1-74B5-4FD8-BD17-0E2502C411A6}"/>
          </ac:picMkLst>
        </pc:picChg>
        <pc:picChg chg="add mod">
          <ac:chgData name="Steven Shockley" userId="ca244f373ecee7d3" providerId="LiveId" clId="{F29A7971-6BD9-4F7D-BAB3-F1B853D23A57}" dt="2022-12-08T02:34:40.349" v="3188" actId="962"/>
          <ac:picMkLst>
            <pc:docMk/>
            <pc:sldMk cId="927313156" sldId="312"/>
            <ac:picMk id="19" creationId="{45D82E4D-29C3-A26D-0C37-5626DFB8EACB}"/>
          </ac:picMkLst>
        </pc:picChg>
        <pc:picChg chg="add mod">
          <ac:chgData name="Steven Shockley" userId="ca244f373ecee7d3" providerId="LiveId" clId="{F29A7971-6BD9-4F7D-BAB3-F1B853D23A57}" dt="2022-12-08T02:34:54.295" v="3192" actId="962"/>
          <ac:picMkLst>
            <pc:docMk/>
            <pc:sldMk cId="927313156" sldId="312"/>
            <ac:picMk id="26" creationId="{B4A89DAD-43C5-9ECA-22A2-8B895190DBD9}"/>
          </ac:picMkLst>
        </pc:picChg>
        <pc:picChg chg="add mod">
          <ac:chgData name="Steven Shockley" userId="ca244f373ecee7d3" providerId="LiveId" clId="{F29A7971-6BD9-4F7D-BAB3-F1B853D23A57}" dt="2022-12-08T02:35:09.810" v="3195" actId="27614"/>
          <ac:picMkLst>
            <pc:docMk/>
            <pc:sldMk cId="927313156" sldId="312"/>
            <ac:picMk id="30" creationId="{1B10A4B8-E6A1-83CF-3D1D-A92ABF3C142A}"/>
          </ac:picMkLst>
        </pc:picChg>
      </pc:sldChg>
      <pc:sldChg chg="del">
        <pc:chgData name="Steven Shockley" userId="ca244f373ecee7d3" providerId="LiveId" clId="{F29A7971-6BD9-4F7D-BAB3-F1B853D23A57}" dt="2022-12-07T17:23:40.981" v="94" actId="2696"/>
        <pc:sldMkLst>
          <pc:docMk/>
          <pc:sldMk cId="2270028676" sldId="313"/>
        </pc:sldMkLst>
      </pc:sldChg>
      <pc:sldChg chg="addSp delSp modSp new mod">
        <pc:chgData name="Steven Shockley" userId="ca244f373ecee7d3" providerId="LiveId" clId="{F29A7971-6BD9-4F7D-BAB3-F1B853D23A57}" dt="2022-12-08T02:33:09.543" v="3171" actId="404"/>
        <pc:sldMkLst>
          <pc:docMk/>
          <pc:sldMk cId="3172966109" sldId="313"/>
        </pc:sldMkLst>
        <pc:spChg chg="del mod">
          <ac:chgData name="Steven Shockley" userId="ca244f373ecee7d3" providerId="LiveId" clId="{F29A7971-6BD9-4F7D-BAB3-F1B853D23A57}" dt="2022-12-07T17:40:48.549" v="693" actId="478"/>
          <ac:spMkLst>
            <pc:docMk/>
            <pc:sldMk cId="3172966109" sldId="313"/>
            <ac:spMk id="2" creationId="{EA0569CD-E8C1-B68C-65F9-7D705E0C0470}"/>
          </ac:spMkLst>
        </pc:spChg>
        <pc:spChg chg="mod">
          <ac:chgData name="Steven Shockley" userId="ca244f373ecee7d3" providerId="LiveId" clId="{F29A7971-6BD9-4F7D-BAB3-F1B853D23A57}" dt="2022-12-08T02:33:09.543" v="3171" actId="404"/>
          <ac:spMkLst>
            <pc:docMk/>
            <pc:sldMk cId="3172966109" sldId="313"/>
            <ac:spMk id="3" creationId="{1668AE48-B8C7-C493-1EE0-03614A11EB75}"/>
          </ac:spMkLst>
        </pc:spChg>
        <pc:spChg chg="mod">
          <ac:chgData name="Steven Shockley" userId="ca244f373ecee7d3" providerId="LiveId" clId="{F29A7971-6BD9-4F7D-BAB3-F1B853D23A57}" dt="2022-12-08T02:32:45.442" v="3167" actId="20577"/>
          <ac:spMkLst>
            <pc:docMk/>
            <pc:sldMk cId="3172966109" sldId="313"/>
            <ac:spMk id="4" creationId="{1C49117B-A634-D000-A4E3-786F6DDBDCEC}"/>
          </ac:spMkLst>
        </pc:spChg>
        <pc:spChg chg="del">
          <ac:chgData name="Steven Shockley" userId="ca244f373ecee7d3" providerId="LiveId" clId="{F29A7971-6BD9-4F7D-BAB3-F1B853D23A57}" dt="2022-12-07T17:37:34.450" v="598" actId="478"/>
          <ac:spMkLst>
            <pc:docMk/>
            <pc:sldMk cId="3172966109" sldId="313"/>
            <ac:spMk id="5" creationId="{4892B3C4-8CF8-333D-C602-F8E679D92F1D}"/>
          </ac:spMkLst>
        </pc:spChg>
        <pc:spChg chg="del">
          <ac:chgData name="Steven Shockley" userId="ca244f373ecee7d3" providerId="LiveId" clId="{F29A7971-6BD9-4F7D-BAB3-F1B853D23A57}" dt="2022-12-07T17:37:17.091" v="571" actId="478"/>
          <ac:spMkLst>
            <pc:docMk/>
            <pc:sldMk cId="3172966109" sldId="313"/>
            <ac:spMk id="6" creationId="{112897FA-34DC-1386-A17D-32C66EDDD419}"/>
          </ac:spMkLst>
        </pc:spChg>
        <pc:spChg chg="add del mod">
          <ac:chgData name="Steven Shockley" userId="ca244f373ecee7d3" providerId="LiveId" clId="{F29A7971-6BD9-4F7D-BAB3-F1B853D23A57}" dt="2022-12-07T17:48:52.739" v="816" actId="478"/>
          <ac:spMkLst>
            <pc:docMk/>
            <pc:sldMk cId="3172966109" sldId="313"/>
            <ac:spMk id="12" creationId="{7F1E6E6E-7678-1A60-C2E7-1206E9AB2BB5}"/>
          </ac:spMkLst>
        </pc:spChg>
        <pc:spChg chg="add del mod">
          <ac:chgData name="Steven Shockley" userId="ca244f373ecee7d3" providerId="LiveId" clId="{F29A7971-6BD9-4F7D-BAB3-F1B853D23A57}" dt="2022-12-07T17:45:40.322" v="731" actId="478"/>
          <ac:spMkLst>
            <pc:docMk/>
            <pc:sldMk cId="3172966109" sldId="313"/>
            <ac:spMk id="13" creationId="{72EBD8D2-6347-28B9-1FB1-6BDD1F3F1B6D}"/>
          </ac:spMkLst>
        </pc:spChg>
        <pc:spChg chg="add del mod">
          <ac:chgData name="Steven Shockley" userId="ca244f373ecee7d3" providerId="LiveId" clId="{F29A7971-6BD9-4F7D-BAB3-F1B853D23A57}" dt="2022-12-07T17:46:19.923" v="734" actId="478"/>
          <ac:spMkLst>
            <pc:docMk/>
            <pc:sldMk cId="3172966109" sldId="313"/>
            <ac:spMk id="14" creationId="{57021A26-D99D-06AE-26F7-256BDB070C5D}"/>
          </ac:spMkLst>
        </pc:spChg>
        <pc:spChg chg="add del">
          <ac:chgData name="Steven Shockley" userId="ca244f373ecee7d3" providerId="LiveId" clId="{F29A7971-6BD9-4F7D-BAB3-F1B853D23A57}" dt="2022-12-07T17:46:36.010" v="736" actId="478"/>
          <ac:spMkLst>
            <pc:docMk/>
            <pc:sldMk cId="3172966109" sldId="313"/>
            <ac:spMk id="15" creationId="{5C7B84AF-A3B5-37B0-E714-64A675D06C8D}"/>
          </ac:spMkLst>
        </pc:spChg>
        <pc:spChg chg="add del mod">
          <ac:chgData name="Steven Shockley" userId="ca244f373ecee7d3" providerId="LiveId" clId="{F29A7971-6BD9-4F7D-BAB3-F1B853D23A57}" dt="2022-12-07T17:48:48.890" v="815" actId="478"/>
          <ac:spMkLst>
            <pc:docMk/>
            <pc:sldMk cId="3172966109" sldId="313"/>
            <ac:spMk id="16" creationId="{CC9DFE4A-6259-3BF5-6A3E-2D31E413CA47}"/>
          </ac:spMkLst>
        </pc:spChg>
        <pc:picChg chg="add del mod modCrop">
          <ac:chgData name="Steven Shockley" userId="ca244f373ecee7d3" providerId="LiveId" clId="{F29A7971-6BD9-4F7D-BAB3-F1B853D23A57}" dt="2022-12-07T17:44:33.204" v="716" actId="478"/>
          <ac:picMkLst>
            <pc:docMk/>
            <pc:sldMk cId="3172966109" sldId="313"/>
            <ac:picMk id="9" creationId="{879134D3-FE12-79CB-F6A9-B7E25ED18D31}"/>
          </ac:picMkLst>
        </pc:picChg>
        <pc:picChg chg="add del mod modCrop">
          <ac:chgData name="Steven Shockley" userId="ca244f373ecee7d3" providerId="LiveId" clId="{F29A7971-6BD9-4F7D-BAB3-F1B853D23A57}" dt="2022-12-07T17:44:31.978" v="715" actId="478"/>
          <ac:picMkLst>
            <pc:docMk/>
            <pc:sldMk cId="3172966109" sldId="313"/>
            <ac:picMk id="11" creationId="{4EF75F80-5937-5954-FF4B-A8CCA3DD6830}"/>
          </ac:picMkLst>
        </pc:picChg>
        <pc:picChg chg="add mod modCrop">
          <ac:chgData name="Steven Shockley" userId="ca244f373ecee7d3" providerId="LiveId" clId="{F29A7971-6BD9-4F7D-BAB3-F1B853D23A57}" dt="2022-12-07T17:50:41.324" v="834" actId="1076"/>
          <ac:picMkLst>
            <pc:docMk/>
            <pc:sldMk cId="3172966109" sldId="313"/>
            <ac:picMk id="18" creationId="{EDC59E6A-1369-8272-4F8E-F38F8E0EC9A1}"/>
          </ac:picMkLst>
        </pc:picChg>
        <pc:picChg chg="add mod modCrop">
          <ac:chgData name="Steven Shockley" userId="ca244f373ecee7d3" providerId="LiveId" clId="{F29A7971-6BD9-4F7D-BAB3-F1B853D23A57}" dt="2022-12-07T17:50:38.388" v="833" actId="1076"/>
          <ac:picMkLst>
            <pc:docMk/>
            <pc:sldMk cId="3172966109" sldId="313"/>
            <ac:picMk id="20" creationId="{66915632-FCBA-C857-DC45-4762E446F35E}"/>
          </ac:picMkLst>
        </pc:picChg>
      </pc:sldChg>
      <pc:sldChg chg="addSp delSp modSp new mod modTransition">
        <pc:chgData name="Steven Shockley" userId="ca244f373ecee7d3" providerId="LiveId" clId="{F29A7971-6BD9-4F7D-BAB3-F1B853D23A57}" dt="2022-12-07T19:06:06.842" v="876"/>
        <pc:sldMkLst>
          <pc:docMk/>
          <pc:sldMk cId="1220951508" sldId="314"/>
        </pc:sldMkLst>
        <pc:spChg chg="del">
          <ac:chgData name="Steven Shockley" userId="ca244f373ecee7d3" providerId="LiveId" clId="{F29A7971-6BD9-4F7D-BAB3-F1B853D23A57}" dt="2022-12-07T19:03:55.440" v="836" actId="478"/>
          <ac:spMkLst>
            <pc:docMk/>
            <pc:sldMk cId="1220951508" sldId="314"/>
            <ac:spMk id="2" creationId="{2524B769-A2D6-4777-4283-E7DDF08563D2}"/>
          </ac:spMkLst>
        </pc:spChg>
        <pc:spChg chg="del">
          <ac:chgData name="Steven Shockley" userId="ca244f373ecee7d3" providerId="LiveId" clId="{F29A7971-6BD9-4F7D-BAB3-F1B853D23A57}" dt="2022-12-07T19:04:04.693" v="837" actId="931"/>
          <ac:spMkLst>
            <pc:docMk/>
            <pc:sldMk cId="1220951508" sldId="314"/>
            <ac:spMk id="3" creationId="{85062B63-60B5-FE0B-CD35-47A008A6A76A}"/>
          </ac:spMkLst>
        </pc:spChg>
        <pc:picChg chg="add mod">
          <ac:chgData name="Steven Shockley" userId="ca244f373ecee7d3" providerId="LiveId" clId="{F29A7971-6BD9-4F7D-BAB3-F1B853D23A57}" dt="2022-12-07T19:04:35.637" v="844" actId="1076"/>
          <ac:picMkLst>
            <pc:docMk/>
            <pc:sldMk cId="1220951508" sldId="314"/>
            <ac:picMk id="6" creationId="{0F8FC3B5-22A9-1A49-38DD-C837A9BEC06C}"/>
          </ac:picMkLst>
        </pc:picChg>
      </pc:sldChg>
      <pc:sldChg chg="addSp delSp modSp add mod modTransition">
        <pc:chgData name="Steven Shockley" userId="ca244f373ecee7d3" providerId="LiveId" clId="{F29A7971-6BD9-4F7D-BAB3-F1B853D23A57}" dt="2022-12-07T19:08:21.966" v="888"/>
        <pc:sldMkLst>
          <pc:docMk/>
          <pc:sldMk cId="1045500521" sldId="315"/>
        </pc:sldMkLst>
        <pc:spChg chg="add del mod">
          <ac:chgData name="Steven Shockley" userId="ca244f373ecee7d3" providerId="LiveId" clId="{F29A7971-6BD9-4F7D-BAB3-F1B853D23A57}" dt="2022-12-07T19:07:24.776" v="879" actId="931"/>
          <ac:spMkLst>
            <pc:docMk/>
            <pc:sldMk cId="1045500521" sldId="315"/>
            <ac:spMk id="3" creationId="{16DD0018-B3C0-4136-7F13-63579AEBB450}"/>
          </ac:spMkLst>
        </pc:spChg>
        <pc:picChg chg="del">
          <ac:chgData name="Steven Shockley" userId="ca244f373ecee7d3" providerId="LiveId" clId="{F29A7971-6BD9-4F7D-BAB3-F1B853D23A57}" dt="2022-12-07T19:07:13.731" v="878" actId="478"/>
          <ac:picMkLst>
            <pc:docMk/>
            <pc:sldMk cId="1045500521" sldId="315"/>
            <ac:picMk id="6" creationId="{0F8FC3B5-22A9-1A49-38DD-C837A9BEC06C}"/>
          </ac:picMkLst>
        </pc:picChg>
        <pc:picChg chg="add mod">
          <ac:chgData name="Steven Shockley" userId="ca244f373ecee7d3" providerId="LiveId" clId="{F29A7971-6BD9-4F7D-BAB3-F1B853D23A57}" dt="2022-12-07T19:07:41.898" v="884" actId="1076"/>
          <ac:picMkLst>
            <pc:docMk/>
            <pc:sldMk cId="1045500521" sldId="315"/>
            <ac:picMk id="7" creationId="{10F0821F-5828-BB13-FC4D-15D91770B7E5}"/>
          </ac:picMkLst>
        </pc:picChg>
      </pc:sldChg>
      <pc:sldChg chg="delSp modSp new mod">
        <pc:chgData name="Steven Shockley" userId="ca244f373ecee7d3" providerId="LiveId" clId="{F29A7971-6BD9-4F7D-BAB3-F1B853D23A57}" dt="2022-12-08T16:42:28.285" v="3675" actId="478"/>
        <pc:sldMkLst>
          <pc:docMk/>
          <pc:sldMk cId="2287032886" sldId="316"/>
        </pc:sldMkLst>
        <pc:spChg chg="mod">
          <ac:chgData name="Steven Shockley" userId="ca244f373ecee7d3" providerId="LiveId" clId="{F29A7971-6BD9-4F7D-BAB3-F1B853D23A57}" dt="2022-12-08T02:31:24.906" v="3030" actId="404"/>
          <ac:spMkLst>
            <pc:docMk/>
            <pc:sldMk cId="2287032886" sldId="316"/>
            <ac:spMk id="2" creationId="{C0C16C7A-383D-EDAD-B7D6-BCAAADDB3BF8}"/>
          </ac:spMkLst>
        </pc:spChg>
        <pc:spChg chg="del">
          <ac:chgData name="Steven Shockley" userId="ca244f373ecee7d3" providerId="LiveId" clId="{F29A7971-6BD9-4F7D-BAB3-F1B853D23A57}" dt="2022-12-08T16:42:28.285" v="3675" actId="478"/>
          <ac:spMkLst>
            <pc:docMk/>
            <pc:sldMk cId="2287032886" sldId="316"/>
            <ac:spMk id="3" creationId="{6E3F2C33-1A76-A77B-A738-4B5960E462A3}"/>
          </ac:spMkLst>
        </pc:spChg>
      </pc:sldChg>
      <pc:sldChg chg="addSp delSp modSp new mod">
        <pc:chgData name="Steven Shockley" userId="ca244f373ecee7d3" providerId="LiveId" clId="{F29A7971-6BD9-4F7D-BAB3-F1B853D23A57}" dt="2022-12-07T23:02:24.068" v="1126" actId="478"/>
        <pc:sldMkLst>
          <pc:docMk/>
          <pc:sldMk cId="2718777592" sldId="317"/>
        </pc:sldMkLst>
        <pc:spChg chg="del">
          <ac:chgData name="Steven Shockley" userId="ca244f373ecee7d3" providerId="LiveId" clId="{F29A7971-6BD9-4F7D-BAB3-F1B853D23A57}" dt="2022-12-07T19:58:02.254" v="921" actId="931"/>
          <ac:spMkLst>
            <pc:docMk/>
            <pc:sldMk cId="2718777592" sldId="317"/>
            <ac:spMk id="3" creationId="{3CD682B2-EC6F-C8FE-3A4F-C5EFD8C55188}"/>
          </ac:spMkLst>
        </pc:spChg>
        <pc:spChg chg="del">
          <ac:chgData name="Steven Shockley" userId="ca244f373ecee7d3" providerId="LiveId" clId="{F29A7971-6BD9-4F7D-BAB3-F1B853D23A57}" dt="2022-12-07T23:02:24.068" v="1126" actId="478"/>
          <ac:spMkLst>
            <pc:docMk/>
            <pc:sldMk cId="2718777592" sldId="317"/>
            <ac:spMk id="4" creationId="{23869569-8112-1FD0-2FC2-66BC7B0CF118}"/>
          </ac:spMkLst>
        </pc:spChg>
        <pc:spChg chg="add mod">
          <ac:chgData name="Steven Shockley" userId="ca244f373ecee7d3" providerId="LiveId" clId="{F29A7971-6BD9-4F7D-BAB3-F1B853D23A57}" dt="2022-12-07T19:59:39.122" v="969" actId="14100"/>
          <ac:spMkLst>
            <pc:docMk/>
            <pc:sldMk cId="2718777592" sldId="317"/>
            <ac:spMk id="7" creationId="{149ED584-92DB-A916-B9D8-2B01FA8489DD}"/>
          </ac:spMkLst>
        </pc:spChg>
        <pc:picChg chg="add mod">
          <ac:chgData name="Steven Shockley" userId="ca244f373ecee7d3" providerId="LiveId" clId="{F29A7971-6BD9-4F7D-BAB3-F1B853D23A57}" dt="2022-12-07T19:58:23.855" v="926" actId="1076"/>
          <ac:picMkLst>
            <pc:docMk/>
            <pc:sldMk cId="2718777592" sldId="317"/>
            <ac:picMk id="6" creationId="{698510EF-60CC-0F72-E5C5-96A746D47B1E}"/>
          </ac:picMkLst>
        </pc:picChg>
        <pc:cxnChg chg="add mod">
          <ac:chgData name="Steven Shockley" userId="ca244f373ecee7d3" providerId="LiveId" clId="{F29A7971-6BD9-4F7D-BAB3-F1B853D23A57}" dt="2022-12-07T20:00:24.491" v="996" actId="1582"/>
          <ac:cxnSpMkLst>
            <pc:docMk/>
            <pc:sldMk cId="2718777592" sldId="317"/>
            <ac:cxnSpMk id="9" creationId="{EA2AD6AA-8C0F-31D4-A263-EBF6FB51DAD0}"/>
          </ac:cxnSpMkLst>
        </pc:cxnChg>
      </pc:sldChg>
      <pc:sldChg chg="addSp delSp modSp new mod modTransition modAnim">
        <pc:chgData name="Steven Shockley" userId="ca244f373ecee7d3" providerId="LiveId" clId="{F29A7971-6BD9-4F7D-BAB3-F1B853D23A57}" dt="2022-12-07T22:24:26.650" v="1122"/>
        <pc:sldMkLst>
          <pc:docMk/>
          <pc:sldMk cId="1393224970" sldId="318"/>
        </pc:sldMkLst>
        <pc:spChg chg="del">
          <ac:chgData name="Steven Shockley" userId="ca244f373ecee7d3" providerId="LiveId" clId="{F29A7971-6BD9-4F7D-BAB3-F1B853D23A57}" dt="2022-12-07T20:18:09.987" v="998" actId="931"/>
          <ac:spMkLst>
            <pc:docMk/>
            <pc:sldMk cId="1393224970" sldId="318"/>
            <ac:spMk id="2" creationId="{9B73A724-A1AE-FD57-E53D-332F2E4EB28C}"/>
          </ac:spMkLst>
        </pc:spChg>
        <pc:spChg chg="del">
          <ac:chgData name="Steven Shockley" userId="ca244f373ecee7d3" providerId="LiveId" clId="{F29A7971-6BD9-4F7D-BAB3-F1B853D23A57}" dt="2022-12-07T20:18:56.403" v="1006" actId="478"/>
          <ac:spMkLst>
            <pc:docMk/>
            <pc:sldMk cId="1393224970" sldId="318"/>
            <ac:spMk id="3" creationId="{82889380-1D42-3EE0-0F98-B00C8A4577B2}"/>
          </ac:spMkLst>
        </pc:spChg>
        <pc:spChg chg="del">
          <ac:chgData name="Steven Shockley" userId="ca244f373ecee7d3" providerId="LiveId" clId="{F29A7971-6BD9-4F7D-BAB3-F1B853D23A57}" dt="2022-12-07T20:19:04.990" v="1007" actId="478"/>
          <ac:spMkLst>
            <pc:docMk/>
            <pc:sldMk cId="1393224970" sldId="318"/>
            <ac:spMk id="4" creationId="{60D76EFD-0EB8-8BE8-2294-31B0DE4B1C9B}"/>
          </ac:spMkLst>
        </pc:spChg>
        <pc:spChg chg="del">
          <ac:chgData name="Steven Shockley" userId="ca244f373ecee7d3" providerId="LiveId" clId="{F29A7971-6BD9-4F7D-BAB3-F1B853D23A57}" dt="2022-12-07T20:19:04.990" v="1007" actId="478"/>
          <ac:spMkLst>
            <pc:docMk/>
            <pc:sldMk cId="1393224970" sldId="318"/>
            <ac:spMk id="5" creationId="{8C7B74EE-BC55-B9DA-BB0D-3A431B97D878}"/>
          </ac:spMkLst>
        </pc:spChg>
        <pc:spChg chg="del">
          <ac:chgData name="Steven Shockley" userId="ca244f373ecee7d3" providerId="LiveId" clId="{F29A7971-6BD9-4F7D-BAB3-F1B853D23A57}" dt="2022-12-07T20:19:04.990" v="1007" actId="478"/>
          <ac:spMkLst>
            <pc:docMk/>
            <pc:sldMk cId="1393224970" sldId="318"/>
            <ac:spMk id="6" creationId="{D9AE5304-255F-42C0-4488-6FADCA00D9B4}"/>
          </ac:spMkLst>
        </pc:spChg>
        <pc:spChg chg="del">
          <ac:chgData name="Steven Shockley" userId="ca244f373ecee7d3" providerId="LiveId" clId="{F29A7971-6BD9-4F7D-BAB3-F1B853D23A57}" dt="2022-12-07T20:19:13.548" v="1008" actId="478"/>
          <ac:spMkLst>
            <pc:docMk/>
            <pc:sldMk cId="1393224970" sldId="318"/>
            <ac:spMk id="7" creationId="{187D1299-AE28-EDCC-DA32-8CA66F3F7FE4}"/>
          </ac:spMkLst>
        </pc:spChg>
        <pc:spChg chg="add del">
          <ac:chgData name="Steven Shockley" userId="ca244f373ecee7d3" providerId="LiveId" clId="{F29A7971-6BD9-4F7D-BAB3-F1B853D23A57}" dt="2022-12-07T22:23:27.853" v="1079" actId="22"/>
          <ac:spMkLst>
            <pc:docMk/>
            <pc:sldMk cId="1393224970" sldId="318"/>
            <ac:spMk id="11" creationId="{8D825DAC-AF54-8DFE-EBE3-5C2753420205}"/>
          </ac:spMkLst>
        </pc:spChg>
        <pc:spChg chg="add mod">
          <ac:chgData name="Steven Shockley" userId="ca244f373ecee7d3" providerId="LiveId" clId="{F29A7971-6BD9-4F7D-BAB3-F1B853D23A57}" dt="2022-12-07T22:23:54.534" v="1119" actId="14100"/>
          <ac:spMkLst>
            <pc:docMk/>
            <pc:sldMk cId="1393224970" sldId="318"/>
            <ac:spMk id="12" creationId="{5A2802ED-6EBA-62C1-3289-2068EE36638E}"/>
          </ac:spMkLst>
        </pc:spChg>
        <pc:picChg chg="add mod">
          <ac:chgData name="Steven Shockley" userId="ca244f373ecee7d3" providerId="LiveId" clId="{F29A7971-6BD9-4F7D-BAB3-F1B853D23A57}" dt="2022-12-07T20:18:38.512" v="1005" actId="1076"/>
          <ac:picMkLst>
            <pc:docMk/>
            <pc:sldMk cId="1393224970" sldId="318"/>
            <ac:picMk id="9" creationId="{5F8FCEDD-29BD-8405-FAAB-579BAB8BD65E}"/>
          </ac:picMkLst>
        </pc:picChg>
        <pc:cxnChg chg="add mod">
          <ac:chgData name="Steven Shockley" userId="ca244f373ecee7d3" providerId="LiveId" clId="{F29A7971-6BD9-4F7D-BAB3-F1B853D23A57}" dt="2022-12-07T22:24:00.846" v="1120" actId="14100"/>
          <ac:cxnSpMkLst>
            <pc:docMk/>
            <pc:sldMk cId="1393224970" sldId="318"/>
            <ac:cxnSpMk id="13" creationId="{CCAF91B4-611B-2599-645A-15AE971F06B9}"/>
          </ac:cxnSpMkLst>
        </pc:cxnChg>
      </pc:sldChg>
      <pc:sldChg chg="addSp delSp modSp new mod ord">
        <pc:chgData name="Steven Shockley" userId="ca244f373ecee7d3" providerId="LiveId" clId="{F29A7971-6BD9-4F7D-BAB3-F1B853D23A57}" dt="2022-12-08T02:23:26.378" v="2356" actId="1035"/>
        <pc:sldMkLst>
          <pc:docMk/>
          <pc:sldMk cId="846145104" sldId="319"/>
        </pc:sldMkLst>
        <pc:spChg chg="mod">
          <ac:chgData name="Steven Shockley" userId="ca244f373ecee7d3" providerId="LiveId" clId="{F29A7971-6BD9-4F7D-BAB3-F1B853D23A57}" dt="2022-12-08T02:23:26.378" v="2356" actId="1035"/>
          <ac:spMkLst>
            <pc:docMk/>
            <pc:sldMk cId="846145104" sldId="319"/>
            <ac:spMk id="2" creationId="{84080B24-76B5-6AA4-9EA2-372ECE8CB3B8}"/>
          </ac:spMkLst>
        </pc:spChg>
        <pc:spChg chg="mod">
          <ac:chgData name="Steven Shockley" userId="ca244f373ecee7d3" providerId="LiveId" clId="{F29A7971-6BD9-4F7D-BAB3-F1B853D23A57}" dt="2022-12-08T02:23:26.378" v="2356" actId="1035"/>
          <ac:spMkLst>
            <pc:docMk/>
            <pc:sldMk cId="846145104" sldId="319"/>
            <ac:spMk id="3" creationId="{69A0EB49-849A-F408-5303-BC800397CA1B}"/>
          </ac:spMkLst>
        </pc:spChg>
        <pc:spChg chg="del">
          <ac:chgData name="Steven Shockley" userId="ca244f373ecee7d3" providerId="LiveId" clId="{F29A7971-6BD9-4F7D-BAB3-F1B853D23A57}" dt="2022-12-07T23:29:45.620" v="1130" actId="478"/>
          <ac:spMkLst>
            <pc:docMk/>
            <pc:sldMk cId="846145104" sldId="319"/>
            <ac:spMk id="4" creationId="{481FC5F7-BCD8-CE24-A769-4F519EFF1893}"/>
          </ac:spMkLst>
        </pc:spChg>
        <pc:spChg chg="del">
          <ac:chgData name="Steven Shockley" userId="ca244f373ecee7d3" providerId="LiveId" clId="{F29A7971-6BD9-4F7D-BAB3-F1B853D23A57}" dt="2022-12-07T23:00:45.389" v="1123" actId="931"/>
          <ac:spMkLst>
            <pc:docMk/>
            <pc:sldMk cId="846145104" sldId="319"/>
            <ac:spMk id="6" creationId="{7625DCAA-3A29-F147-502F-8100A5FC9341}"/>
          </ac:spMkLst>
        </pc:spChg>
        <pc:spChg chg="add del mod">
          <ac:chgData name="Steven Shockley" userId="ca244f373ecee7d3" providerId="LiveId" clId="{F29A7971-6BD9-4F7D-BAB3-F1B853D23A57}" dt="2022-12-08T02:16:39.560" v="2105" actId="931"/>
          <ac:spMkLst>
            <pc:docMk/>
            <pc:sldMk cId="846145104" sldId="319"/>
            <ac:spMk id="10" creationId="{67B50658-E8A6-F412-B73C-5561BB3B063E}"/>
          </ac:spMkLst>
        </pc:spChg>
        <pc:picChg chg="add del mod modCrop">
          <ac:chgData name="Steven Shockley" userId="ca244f373ecee7d3" providerId="LiveId" clId="{F29A7971-6BD9-4F7D-BAB3-F1B853D23A57}" dt="2022-12-08T02:16:29.446" v="2104" actId="478"/>
          <ac:picMkLst>
            <pc:docMk/>
            <pc:sldMk cId="846145104" sldId="319"/>
            <ac:picMk id="8" creationId="{3E9106B8-295D-07CB-86CD-24F5E0DA54FB}"/>
          </ac:picMkLst>
        </pc:picChg>
        <pc:picChg chg="add mod modCrop">
          <ac:chgData name="Steven Shockley" userId="ca244f373ecee7d3" providerId="LiveId" clId="{F29A7971-6BD9-4F7D-BAB3-F1B853D23A57}" dt="2022-12-08T02:16:54.888" v="2109" actId="1076"/>
          <ac:picMkLst>
            <pc:docMk/>
            <pc:sldMk cId="846145104" sldId="319"/>
            <ac:picMk id="12" creationId="{431D2CCB-BD9D-1BFC-74AE-F4135CED94DF}"/>
          </ac:picMkLst>
        </pc:picChg>
        <pc:picChg chg="add del mod">
          <ac:chgData name="Steven Shockley" userId="ca244f373ecee7d3" providerId="LiveId" clId="{F29A7971-6BD9-4F7D-BAB3-F1B853D23A57}" dt="2022-12-08T02:21:32.941" v="2117" actId="478"/>
          <ac:picMkLst>
            <pc:docMk/>
            <pc:sldMk cId="846145104" sldId="319"/>
            <ac:picMk id="14" creationId="{D8252250-28D7-8418-F39B-1116009BBB38}"/>
          </ac:picMkLst>
        </pc:picChg>
      </pc:sldChg>
      <pc:sldChg chg="addSp delSp modSp new mod modClrScheme chgLayout">
        <pc:chgData name="Steven Shockley" userId="ca244f373ecee7d3" providerId="LiveId" clId="{F29A7971-6BD9-4F7D-BAB3-F1B853D23A57}" dt="2022-12-08T05:30:30.896" v="3658" actId="20577"/>
        <pc:sldMkLst>
          <pc:docMk/>
          <pc:sldMk cId="1060727383" sldId="320"/>
        </pc:sldMkLst>
        <pc:spChg chg="del mod ord">
          <ac:chgData name="Steven Shockley" userId="ca244f373ecee7d3" providerId="LiveId" clId="{F29A7971-6BD9-4F7D-BAB3-F1B853D23A57}" dt="2022-12-07T23:30:01.163" v="1133" actId="700"/>
          <ac:spMkLst>
            <pc:docMk/>
            <pc:sldMk cId="1060727383" sldId="320"/>
            <ac:spMk id="2" creationId="{0137C896-7858-155D-A3BC-F729B902F14C}"/>
          </ac:spMkLst>
        </pc:spChg>
        <pc:spChg chg="del mod ord">
          <ac:chgData name="Steven Shockley" userId="ca244f373ecee7d3" providerId="LiveId" clId="{F29A7971-6BD9-4F7D-BAB3-F1B853D23A57}" dt="2022-12-07T23:30:01.163" v="1133" actId="700"/>
          <ac:spMkLst>
            <pc:docMk/>
            <pc:sldMk cId="1060727383" sldId="320"/>
            <ac:spMk id="3" creationId="{742B133E-EEB5-3FA7-0C79-C988DF01432A}"/>
          </ac:spMkLst>
        </pc:spChg>
        <pc:spChg chg="del mod ord">
          <ac:chgData name="Steven Shockley" userId="ca244f373ecee7d3" providerId="LiveId" clId="{F29A7971-6BD9-4F7D-BAB3-F1B853D23A57}" dt="2022-12-07T23:30:01.163" v="1133" actId="700"/>
          <ac:spMkLst>
            <pc:docMk/>
            <pc:sldMk cId="1060727383" sldId="320"/>
            <ac:spMk id="4" creationId="{3BE2D942-D602-A24E-08C5-F0F830DBAC1C}"/>
          </ac:spMkLst>
        </pc:spChg>
        <pc:spChg chg="add mod ord">
          <ac:chgData name="Steven Shockley" userId="ca244f373ecee7d3" providerId="LiveId" clId="{F29A7971-6BD9-4F7D-BAB3-F1B853D23A57}" dt="2022-12-07T23:32:12.246" v="1401" actId="20577"/>
          <ac:spMkLst>
            <pc:docMk/>
            <pc:sldMk cId="1060727383" sldId="320"/>
            <ac:spMk id="5" creationId="{6F2CEA56-D167-CA3A-BBCB-8D0DD456C178}"/>
          </ac:spMkLst>
        </pc:spChg>
        <pc:spChg chg="add mod ord">
          <ac:chgData name="Steven Shockley" userId="ca244f373ecee7d3" providerId="LiveId" clId="{F29A7971-6BD9-4F7D-BAB3-F1B853D23A57}" dt="2022-12-08T05:30:30.896" v="3658" actId="20577"/>
          <ac:spMkLst>
            <pc:docMk/>
            <pc:sldMk cId="1060727383" sldId="320"/>
            <ac:spMk id="6" creationId="{A9B01EC6-B106-CA6A-609B-14E705690914}"/>
          </ac:spMkLst>
        </pc:spChg>
        <pc:spChg chg="add del mod ord">
          <ac:chgData name="Steven Shockley" userId="ca244f373ecee7d3" providerId="LiveId" clId="{F29A7971-6BD9-4F7D-BAB3-F1B853D23A57}" dt="2022-12-07T23:30:05.823" v="1134" actId="931"/>
          <ac:spMkLst>
            <pc:docMk/>
            <pc:sldMk cId="1060727383" sldId="320"/>
            <ac:spMk id="7" creationId="{C984C054-1AEA-E5DE-FEB5-2931450DEEEC}"/>
          </ac:spMkLst>
        </pc:spChg>
        <pc:picChg chg="add mod">
          <ac:chgData name="Steven Shockley" userId="ca244f373ecee7d3" providerId="LiveId" clId="{F29A7971-6BD9-4F7D-BAB3-F1B853D23A57}" dt="2022-12-07T23:30:06.712" v="1136" actId="962"/>
          <ac:picMkLst>
            <pc:docMk/>
            <pc:sldMk cId="1060727383" sldId="320"/>
            <ac:picMk id="9" creationId="{28705891-6418-A874-C244-F3C04F638071}"/>
          </ac:picMkLst>
        </pc:picChg>
      </pc:sldChg>
      <pc:sldChg chg="addSp modSp new mod">
        <pc:chgData name="Steven Shockley" userId="ca244f373ecee7d3" providerId="LiveId" clId="{F29A7971-6BD9-4F7D-BAB3-F1B853D23A57}" dt="2022-12-08T16:32:18.913" v="3667" actId="20577"/>
        <pc:sldMkLst>
          <pc:docMk/>
          <pc:sldMk cId="2812285154" sldId="321"/>
        </pc:sldMkLst>
        <pc:spChg chg="mod">
          <ac:chgData name="Steven Shockley" userId="ca244f373ecee7d3" providerId="LiveId" clId="{F29A7971-6BD9-4F7D-BAB3-F1B853D23A57}" dt="2022-12-07T23:54:20.668" v="1750" actId="404"/>
          <ac:spMkLst>
            <pc:docMk/>
            <pc:sldMk cId="2812285154" sldId="321"/>
            <ac:spMk id="2" creationId="{94AC8415-AE6F-3B16-C066-7DD9A1788271}"/>
          </ac:spMkLst>
        </pc:spChg>
        <pc:spChg chg="mod">
          <ac:chgData name="Steven Shockley" userId="ca244f373ecee7d3" providerId="LiveId" clId="{F29A7971-6BD9-4F7D-BAB3-F1B853D23A57}" dt="2022-12-08T16:32:18.913" v="3667" actId="20577"/>
          <ac:spMkLst>
            <pc:docMk/>
            <pc:sldMk cId="2812285154" sldId="321"/>
            <ac:spMk id="3" creationId="{0E3905B3-E524-398F-FA7D-9D7F6C272DA4}"/>
          </ac:spMkLst>
        </pc:spChg>
        <pc:spChg chg="mod">
          <ac:chgData name="Steven Shockley" userId="ca244f373ecee7d3" providerId="LiveId" clId="{F29A7971-6BD9-4F7D-BAB3-F1B853D23A57}" dt="2022-12-08T02:41:11.328" v="3549" actId="20577"/>
          <ac:spMkLst>
            <pc:docMk/>
            <pc:sldMk cId="2812285154" sldId="321"/>
            <ac:spMk id="4" creationId="{27CB9CED-FF49-D889-2D34-0E80223BD5DF}"/>
          </ac:spMkLst>
        </pc:spChg>
        <pc:spChg chg="add mod">
          <ac:chgData name="Steven Shockley" userId="ca244f373ecee7d3" providerId="LiveId" clId="{F29A7971-6BD9-4F7D-BAB3-F1B853D23A57}" dt="2022-12-08T02:40:30.737" v="3519" actId="1036"/>
          <ac:spMkLst>
            <pc:docMk/>
            <pc:sldMk cId="2812285154" sldId="321"/>
            <ac:spMk id="5" creationId="{F5C91706-7DEE-9ACA-CC04-261A50502BA0}"/>
          </ac:spMkLst>
        </pc:spChg>
        <pc:spChg chg="add mod">
          <ac:chgData name="Steven Shockley" userId="ca244f373ecee7d3" providerId="LiveId" clId="{F29A7971-6BD9-4F7D-BAB3-F1B853D23A57}" dt="2022-12-08T02:40:30.737" v="3519" actId="1036"/>
          <ac:spMkLst>
            <pc:docMk/>
            <pc:sldMk cId="2812285154" sldId="321"/>
            <ac:spMk id="6" creationId="{19A8E8A9-94B2-1F12-0E1A-223DE0A7F8B0}"/>
          </ac:spMkLst>
        </pc:spChg>
        <pc:spChg chg="add mod">
          <ac:chgData name="Steven Shockley" userId="ca244f373ecee7d3" providerId="LiveId" clId="{F29A7971-6BD9-4F7D-BAB3-F1B853D23A57}" dt="2022-12-08T02:40:30.737" v="3519" actId="1036"/>
          <ac:spMkLst>
            <pc:docMk/>
            <pc:sldMk cId="2812285154" sldId="321"/>
            <ac:spMk id="7" creationId="{C5D29348-A3FE-CF1F-9D28-414E48EBD498}"/>
          </ac:spMkLst>
        </pc:spChg>
        <pc:spChg chg="add mod">
          <ac:chgData name="Steven Shockley" userId="ca244f373ecee7d3" providerId="LiveId" clId="{F29A7971-6BD9-4F7D-BAB3-F1B853D23A57}" dt="2022-12-07T23:54:00.604" v="1744" actId="1076"/>
          <ac:spMkLst>
            <pc:docMk/>
            <pc:sldMk cId="2812285154" sldId="321"/>
            <ac:spMk id="8" creationId="{DA2CB3B7-5EF1-03DF-ABF5-44FBF0C5CAB6}"/>
          </ac:spMkLst>
        </pc:spChg>
        <pc:spChg chg="add mod">
          <ac:chgData name="Steven Shockley" userId="ca244f373ecee7d3" providerId="LiveId" clId="{F29A7971-6BD9-4F7D-BAB3-F1B853D23A57}" dt="2022-12-07T23:54:07.920" v="1746" actId="1076"/>
          <ac:spMkLst>
            <pc:docMk/>
            <pc:sldMk cId="2812285154" sldId="321"/>
            <ac:spMk id="9" creationId="{671EA4BE-9C63-AA19-86D4-167F8380418E}"/>
          </ac:spMkLst>
        </pc:spChg>
        <pc:cxnChg chg="add mod">
          <ac:chgData name="Steven Shockley" userId="ca244f373ecee7d3" providerId="LiveId" clId="{F29A7971-6BD9-4F7D-BAB3-F1B853D23A57}" dt="2022-12-08T02:43:50.348" v="3583" actId="208"/>
          <ac:cxnSpMkLst>
            <pc:docMk/>
            <pc:sldMk cId="2812285154" sldId="321"/>
            <ac:cxnSpMk id="11" creationId="{3A5600E4-6C10-29B7-D0A1-EE1EA0ABA109}"/>
          </ac:cxnSpMkLst>
        </pc:cxnChg>
      </pc:sldChg>
      <pc:sldChg chg="modSp new mod">
        <pc:chgData name="Steven Shockley" userId="ca244f373ecee7d3" providerId="LiveId" clId="{F29A7971-6BD9-4F7D-BAB3-F1B853D23A57}" dt="2022-12-07T23:55:03.472" v="1780" actId="114"/>
        <pc:sldMkLst>
          <pc:docMk/>
          <pc:sldMk cId="1416154726" sldId="322"/>
        </pc:sldMkLst>
        <pc:spChg chg="mod">
          <ac:chgData name="Steven Shockley" userId="ca244f373ecee7d3" providerId="LiveId" clId="{F29A7971-6BD9-4F7D-BAB3-F1B853D23A57}" dt="2022-12-07T23:55:03.472" v="1780" actId="114"/>
          <ac:spMkLst>
            <pc:docMk/>
            <pc:sldMk cId="1416154726" sldId="322"/>
            <ac:spMk id="2" creationId="{3EC4AB2B-FBF1-DBBC-3A26-1567E1789FF7}"/>
          </ac:spMkLst>
        </pc:spChg>
      </pc:sldChg>
      <pc:sldChg chg="addSp delSp modSp new mod modTransition">
        <pc:chgData name="Steven Shockley" userId="ca244f373ecee7d3" providerId="LiveId" clId="{F29A7971-6BD9-4F7D-BAB3-F1B853D23A57}" dt="2022-12-08T04:36:58.638" v="3626"/>
        <pc:sldMkLst>
          <pc:docMk/>
          <pc:sldMk cId="301003699" sldId="323"/>
        </pc:sldMkLst>
        <pc:spChg chg="del">
          <ac:chgData name="Steven Shockley" userId="ca244f373ecee7d3" providerId="LiveId" clId="{F29A7971-6BD9-4F7D-BAB3-F1B853D23A57}" dt="2022-12-07T23:55:47.145" v="1782" actId="931"/>
          <ac:spMkLst>
            <pc:docMk/>
            <pc:sldMk cId="301003699" sldId="323"/>
            <ac:spMk id="3" creationId="{5D376E29-D7BA-055C-43AB-85EAF77AE0D1}"/>
          </ac:spMkLst>
        </pc:spChg>
        <pc:spChg chg="del">
          <ac:chgData name="Steven Shockley" userId="ca244f373ecee7d3" providerId="LiveId" clId="{F29A7971-6BD9-4F7D-BAB3-F1B853D23A57}" dt="2022-12-07T23:55:58.719" v="1787" actId="478"/>
          <ac:spMkLst>
            <pc:docMk/>
            <pc:sldMk cId="301003699" sldId="323"/>
            <ac:spMk id="4" creationId="{06D67BD1-45DC-81B2-FF5D-34564CA766C9}"/>
          </ac:spMkLst>
        </pc:spChg>
        <pc:spChg chg="add mod">
          <ac:chgData name="Steven Shockley" userId="ca244f373ecee7d3" providerId="LiveId" clId="{F29A7971-6BD9-4F7D-BAB3-F1B853D23A57}" dt="2022-12-08T02:25:00.635" v="2397" actId="20577"/>
          <ac:spMkLst>
            <pc:docMk/>
            <pc:sldMk cId="301003699" sldId="323"/>
            <ac:spMk id="7" creationId="{F3231DC1-0300-E565-09E6-100D6FABD5AE}"/>
          </ac:spMkLst>
        </pc:spChg>
        <pc:picChg chg="add mod">
          <ac:chgData name="Steven Shockley" userId="ca244f373ecee7d3" providerId="LiveId" clId="{F29A7971-6BD9-4F7D-BAB3-F1B853D23A57}" dt="2022-12-07T23:55:54.455" v="1786" actId="14100"/>
          <ac:picMkLst>
            <pc:docMk/>
            <pc:sldMk cId="301003699" sldId="323"/>
            <ac:picMk id="6" creationId="{6549A530-8AB8-9C4E-8384-165C2278356A}"/>
          </ac:picMkLst>
        </pc:picChg>
        <pc:cxnChg chg="add mod">
          <ac:chgData name="Steven Shockley" userId="ca244f373ecee7d3" providerId="LiveId" clId="{F29A7971-6BD9-4F7D-BAB3-F1B853D23A57}" dt="2022-12-08T02:25:09.686" v="2398" actId="14100"/>
          <ac:cxnSpMkLst>
            <pc:docMk/>
            <pc:sldMk cId="301003699" sldId="323"/>
            <ac:cxnSpMk id="8" creationId="{5A68E15F-E417-5CA8-8FF7-45021A19868B}"/>
          </ac:cxnSpMkLst>
        </pc:cxnChg>
      </pc:sldChg>
      <pc:sldChg chg="addSp delSp modSp mod">
        <pc:chgData name="Steven Shockley" userId="ca244f373ecee7d3" providerId="LiveId" clId="{F29A7971-6BD9-4F7D-BAB3-F1B853D23A57}" dt="2022-12-08T02:26:45.619" v="2661" actId="1036"/>
        <pc:sldMkLst>
          <pc:docMk/>
          <pc:sldMk cId="1546607836" sldId="324"/>
        </pc:sldMkLst>
        <pc:spChg chg="mod">
          <ac:chgData name="Steven Shockley" userId="ca244f373ecee7d3" providerId="LiveId" clId="{F29A7971-6BD9-4F7D-BAB3-F1B853D23A57}" dt="2022-12-08T02:26:45.619" v="2661" actId="1036"/>
          <ac:spMkLst>
            <pc:docMk/>
            <pc:sldMk cId="1546607836" sldId="324"/>
            <ac:spMk id="2" creationId="{84080B24-76B5-6AA4-9EA2-372ECE8CB3B8}"/>
          </ac:spMkLst>
        </pc:spChg>
        <pc:spChg chg="mod">
          <ac:chgData name="Steven Shockley" userId="ca244f373ecee7d3" providerId="LiveId" clId="{F29A7971-6BD9-4F7D-BAB3-F1B853D23A57}" dt="2022-12-08T02:26:45.619" v="2661" actId="1036"/>
          <ac:spMkLst>
            <pc:docMk/>
            <pc:sldMk cId="1546607836" sldId="324"/>
            <ac:spMk id="3" creationId="{69A0EB49-849A-F408-5303-BC800397CA1B}"/>
          </ac:spMkLst>
        </pc:spChg>
        <pc:spChg chg="add del mod">
          <ac:chgData name="Steven Shockley" userId="ca244f373ecee7d3" providerId="LiveId" clId="{F29A7971-6BD9-4F7D-BAB3-F1B853D23A57}" dt="2022-12-07T23:56:41.436" v="1789" actId="931"/>
          <ac:spMkLst>
            <pc:docMk/>
            <pc:sldMk cId="1546607836" sldId="324"/>
            <ac:spMk id="6" creationId="{FCF5CF66-8537-3700-A187-8899F557D710}"/>
          </ac:spMkLst>
        </pc:spChg>
        <pc:picChg chg="del">
          <ac:chgData name="Steven Shockley" userId="ca244f373ecee7d3" providerId="LiveId" clId="{F29A7971-6BD9-4F7D-BAB3-F1B853D23A57}" dt="2022-12-07T23:56:33.948" v="1788" actId="478"/>
          <ac:picMkLst>
            <pc:docMk/>
            <pc:sldMk cId="1546607836" sldId="324"/>
            <ac:picMk id="8" creationId="{3E9106B8-295D-07CB-86CD-24F5E0DA54FB}"/>
          </ac:picMkLst>
        </pc:picChg>
        <pc:picChg chg="add mod modCrop">
          <ac:chgData name="Steven Shockley" userId="ca244f373ecee7d3" providerId="LiveId" clId="{F29A7971-6BD9-4F7D-BAB3-F1B853D23A57}" dt="2022-12-07T23:56:54.576" v="1804" actId="1038"/>
          <ac:picMkLst>
            <pc:docMk/>
            <pc:sldMk cId="1546607836" sldId="324"/>
            <ac:picMk id="9" creationId="{6613A338-DE9C-E4BB-D519-267969F2B81C}"/>
          </ac:picMkLst>
        </pc:picChg>
      </pc:sldChg>
      <pc:sldChg chg="addSp delSp modSp add mod modTransition">
        <pc:chgData name="Steven Shockley" userId="ca244f373ecee7d3" providerId="LiveId" clId="{F29A7971-6BD9-4F7D-BAB3-F1B853D23A57}" dt="2022-12-08T04:37:10.306" v="3628"/>
        <pc:sldMkLst>
          <pc:docMk/>
          <pc:sldMk cId="862975062" sldId="325"/>
        </pc:sldMkLst>
        <pc:spChg chg="mod">
          <ac:chgData name="Steven Shockley" userId="ca244f373ecee7d3" providerId="LiveId" clId="{F29A7971-6BD9-4F7D-BAB3-F1B853D23A57}" dt="2022-12-08T02:30:19.948" v="2963" actId="1036"/>
          <ac:spMkLst>
            <pc:docMk/>
            <pc:sldMk cId="862975062" sldId="325"/>
            <ac:spMk id="2" creationId="{84080B24-76B5-6AA4-9EA2-372ECE8CB3B8}"/>
          </ac:spMkLst>
        </pc:spChg>
        <pc:spChg chg="mod">
          <ac:chgData name="Steven Shockley" userId="ca244f373ecee7d3" providerId="LiveId" clId="{F29A7971-6BD9-4F7D-BAB3-F1B853D23A57}" dt="2022-12-08T02:30:19.948" v="2963" actId="1036"/>
          <ac:spMkLst>
            <pc:docMk/>
            <pc:sldMk cId="862975062" sldId="325"/>
            <ac:spMk id="3" creationId="{69A0EB49-849A-F408-5303-BC800397CA1B}"/>
          </ac:spMkLst>
        </pc:spChg>
        <pc:spChg chg="add del mod">
          <ac:chgData name="Steven Shockley" userId="ca244f373ecee7d3" providerId="LiveId" clId="{F29A7971-6BD9-4F7D-BAB3-F1B853D23A57}" dt="2022-12-07T23:57:12.823" v="1807" actId="931"/>
          <ac:spMkLst>
            <pc:docMk/>
            <pc:sldMk cId="862975062" sldId="325"/>
            <ac:spMk id="6" creationId="{01F892E4-A50F-56EE-73F6-544E38FA638D}"/>
          </ac:spMkLst>
        </pc:spChg>
        <pc:picChg chg="add mod modCrop">
          <ac:chgData name="Steven Shockley" userId="ca244f373ecee7d3" providerId="LiveId" clId="{F29A7971-6BD9-4F7D-BAB3-F1B853D23A57}" dt="2022-12-07T23:57:27.742" v="1827" actId="1038"/>
          <ac:picMkLst>
            <pc:docMk/>
            <pc:sldMk cId="862975062" sldId="325"/>
            <ac:picMk id="8" creationId="{70F707F6-02D5-EE66-61C3-0284790205C1}"/>
          </ac:picMkLst>
        </pc:picChg>
        <pc:picChg chg="del">
          <ac:chgData name="Steven Shockley" userId="ca244f373ecee7d3" providerId="LiveId" clId="{F29A7971-6BD9-4F7D-BAB3-F1B853D23A57}" dt="2022-12-07T23:57:08.244" v="1806" actId="478"/>
          <ac:picMkLst>
            <pc:docMk/>
            <pc:sldMk cId="862975062" sldId="325"/>
            <ac:picMk id="9" creationId="{6613A338-DE9C-E4BB-D519-267969F2B81C}"/>
          </ac:picMkLst>
        </pc:picChg>
      </pc:sldChg>
      <pc:sldChg chg="addSp delSp modSp new mod modTransition">
        <pc:chgData name="Steven Shockley" userId="ca244f373ecee7d3" providerId="LiveId" clId="{F29A7971-6BD9-4F7D-BAB3-F1B853D23A57}" dt="2022-12-08T04:37:37.745" v="3635"/>
        <pc:sldMkLst>
          <pc:docMk/>
          <pc:sldMk cId="2757911430" sldId="326"/>
        </pc:sldMkLst>
        <pc:spChg chg="del">
          <ac:chgData name="Steven Shockley" userId="ca244f373ecee7d3" providerId="LiveId" clId="{F29A7971-6BD9-4F7D-BAB3-F1B853D23A57}" dt="2022-12-08T00:00:11.220" v="2078" actId="931"/>
          <ac:spMkLst>
            <pc:docMk/>
            <pc:sldMk cId="2757911430" sldId="326"/>
            <ac:spMk id="3" creationId="{7F03CAAD-12DD-5FCD-6BE3-DE35B7BF44EE}"/>
          </ac:spMkLst>
        </pc:spChg>
        <pc:spChg chg="del">
          <ac:chgData name="Steven Shockley" userId="ca244f373ecee7d3" providerId="LiveId" clId="{F29A7971-6BD9-4F7D-BAB3-F1B853D23A57}" dt="2022-12-08T01:50:56.956" v="2081" actId="478"/>
          <ac:spMkLst>
            <pc:docMk/>
            <pc:sldMk cId="2757911430" sldId="326"/>
            <ac:spMk id="4" creationId="{75DEB4C6-4541-52E3-2FD5-F03EAEC65188}"/>
          </ac:spMkLst>
        </pc:spChg>
        <pc:spChg chg="add mod">
          <ac:chgData name="Steven Shockley" userId="ca244f373ecee7d3" providerId="LiveId" clId="{F29A7971-6BD9-4F7D-BAB3-F1B853D23A57}" dt="2022-12-08T02:30:35.440" v="2971" actId="20577"/>
          <ac:spMkLst>
            <pc:docMk/>
            <pc:sldMk cId="2757911430" sldId="326"/>
            <ac:spMk id="7" creationId="{140C1108-9012-92CA-316A-9804854F70F6}"/>
          </ac:spMkLst>
        </pc:spChg>
        <pc:picChg chg="add mod">
          <ac:chgData name="Steven Shockley" userId="ca244f373ecee7d3" providerId="LiveId" clId="{F29A7971-6BD9-4F7D-BAB3-F1B853D23A57}" dt="2022-12-08T00:00:21.249" v="2080" actId="14100"/>
          <ac:picMkLst>
            <pc:docMk/>
            <pc:sldMk cId="2757911430" sldId="326"/>
            <ac:picMk id="6" creationId="{D06A9212-8A75-2185-FFDB-1512644396CB}"/>
          </ac:picMkLst>
        </pc:picChg>
        <pc:cxnChg chg="add mod">
          <ac:chgData name="Steven Shockley" userId="ca244f373ecee7d3" providerId="LiveId" clId="{F29A7971-6BD9-4F7D-BAB3-F1B853D23A57}" dt="2022-12-08T02:30:43.041" v="2972" actId="14100"/>
          <ac:cxnSpMkLst>
            <pc:docMk/>
            <pc:sldMk cId="2757911430" sldId="326"/>
            <ac:cxnSpMk id="8" creationId="{7C903B8C-2203-4EDA-3F08-7B1179340B89}"/>
          </ac:cxnSpMkLst>
        </pc:cxnChg>
      </pc:sldChg>
      <pc:sldChg chg="addSp delSp modSp new mod">
        <pc:chgData name="Steven Shockley" userId="ca244f373ecee7d3" providerId="LiveId" clId="{F29A7971-6BD9-4F7D-BAB3-F1B853D23A57}" dt="2022-12-08T16:35:20.256" v="3673" actId="20577"/>
        <pc:sldMkLst>
          <pc:docMk/>
          <pc:sldMk cId="4263322025" sldId="327"/>
        </pc:sldMkLst>
        <pc:spChg chg="del">
          <ac:chgData name="Steven Shockley" userId="ca244f373ecee7d3" providerId="LiveId" clId="{F29A7971-6BD9-4F7D-BAB3-F1B853D23A57}" dt="2022-12-08T02:27:59.285" v="2662"/>
          <ac:spMkLst>
            <pc:docMk/>
            <pc:sldMk cId="4263322025" sldId="327"/>
            <ac:spMk id="2" creationId="{6D89E167-65E3-52A1-9479-2B65127A73D3}"/>
          </ac:spMkLst>
        </pc:spChg>
        <pc:spChg chg="mod">
          <ac:chgData name="Steven Shockley" userId="ca244f373ecee7d3" providerId="LiveId" clId="{F29A7971-6BD9-4F7D-BAB3-F1B853D23A57}" dt="2022-12-07T23:59:52.641" v="2077" actId="404"/>
          <ac:spMkLst>
            <pc:docMk/>
            <pc:sldMk cId="4263322025" sldId="327"/>
            <ac:spMk id="3" creationId="{85983AED-A593-1812-BEC1-A1FC84DFF471}"/>
          </ac:spMkLst>
        </pc:spChg>
        <pc:spChg chg="mod">
          <ac:chgData name="Steven Shockley" userId="ca244f373ecee7d3" providerId="LiveId" clId="{F29A7971-6BD9-4F7D-BAB3-F1B853D23A57}" dt="2022-12-08T16:35:20.256" v="3673" actId="20577"/>
          <ac:spMkLst>
            <pc:docMk/>
            <pc:sldMk cId="4263322025" sldId="327"/>
            <ac:spMk id="4" creationId="{B05C5FD9-E66C-2511-8D08-49A30495B225}"/>
          </ac:spMkLst>
        </pc:spChg>
        <pc:spChg chg="del mod">
          <ac:chgData name="Steven Shockley" userId="ca244f373ecee7d3" providerId="LiveId" clId="{F29A7971-6BD9-4F7D-BAB3-F1B853D23A57}" dt="2022-12-08T02:14:42.963" v="2102" actId="478"/>
          <ac:spMkLst>
            <pc:docMk/>
            <pc:sldMk cId="4263322025" sldId="327"/>
            <ac:spMk id="5" creationId="{ED605A59-1804-8275-AD4C-52CDBBBE64B7}"/>
          </ac:spMkLst>
        </pc:spChg>
        <pc:spChg chg="del">
          <ac:chgData name="Steven Shockley" userId="ca244f373ecee7d3" providerId="LiveId" clId="{F29A7971-6BD9-4F7D-BAB3-F1B853D23A57}" dt="2022-12-08T02:14:45.411" v="2103" actId="478"/>
          <ac:spMkLst>
            <pc:docMk/>
            <pc:sldMk cId="4263322025" sldId="327"/>
            <ac:spMk id="6" creationId="{CC62150C-58C2-077E-E1E9-DA3955C07531}"/>
          </ac:spMkLst>
        </pc:spChg>
        <pc:picChg chg="add mod">
          <ac:chgData name="Steven Shockley" userId="ca244f373ecee7d3" providerId="LiveId" clId="{F29A7971-6BD9-4F7D-BAB3-F1B853D23A57}" dt="2022-12-08T02:28:01.035" v="2663" actId="27614"/>
          <ac:picMkLst>
            <pc:docMk/>
            <pc:sldMk cId="4263322025" sldId="327"/>
            <ac:picMk id="9" creationId="{03C66E95-3D1F-7E37-6780-DF51C4A776C3}"/>
          </ac:picMkLst>
        </pc:picChg>
      </pc:sldChg>
      <pc:sldChg chg="addSp delSp modSp add del mod">
        <pc:chgData name="Steven Shockley" userId="ca244f373ecee7d3" providerId="LiveId" clId="{F29A7971-6BD9-4F7D-BAB3-F1B853D23A57}" dt="2022-12-08T02:13:28.973" v="2090" actId="2890"/>
        <pc:sldMkLst>
          <pc:docMk/>
          <pc:sldMk cId="1185616272" sldId="328"/>
        </pc:sldMkLst>
        <pc:spChg chg="add del mod">
          <ac:chgData name="Steven Shockley" userId="ca244f373ecee7d3" providerId="LiveId" clId="{F29A7971-6BD9-4F7D-BAB3-F1B853D23A57}" dt="2022-12-08T02:13:28.096" v="2089" actId="478"/>
          <ac:spMkLst>
            <pc:docMk/>
            <pc:sldMk cId="1185616272" sldId="328"/>
            <ac:spMk id="6" creationId="{8EE384E9-7386-1819-0D82-DD29673AF445}"/>
          </ac:spMkLst>
        </pc:spChg>
        <pc:picChg chg="add del mod">
          <ac:chgData name="Steven Shockley" userId="ca244f373ecee7d3" providerId="LiveId" clId="{F29A7971-6BD9-4F7D-BAB3-F1B853D23A57}" dt="2022-12-08T02:13:27.432" v="2088" actId="931"/>
          <ac:picMkLst>
            <pc:docMk/>
            <pc:sldMk cId="1185616272" sldId="328"/>
            <ac:picMk id="8" creationId="{FE0029C0-71FD-9BA6-D2FF-04E06D3263A9}"/>
          </ac:picMkLst>
        </pc:picChg>
        <pc:picChg chg="add del">
          <ac:chgData name="Steven Shockley" userId="ca244f373ecee7d3" providerId="LiveId" clId="{F29A7971-6BD9-4F7D-BAB3-F1B853D23A57}" dt="2022-12-08T02:13:28.096" v="2089" actId="478"/>
          <ac:picMkLst>
            <pc:docMk/>
            <pc:sldMk cId="1185616272" sldId="328"/>
            <ac:picMk id="9" creationId="{6613A338-DE9C-E4BB-D519-267969F2B81C}"/>
          </ac:picMkLst>
        </pc:picChg>
      </pc:sldChg>
      <pc:sldChg chg="addSp delSp modSp new mod">
        <pc:chgData name="Steven Shockley" userId="ca244f373ecee7d3" providerId="LiveId" clId="{F29A7971-6BD9-4F7D-BAB3-F1B853D23A57}" dt="2022-12-08T02:14:24.813" v="2100" actId="478"/>
        <pc:sldMkLst>
          <pc:docMk/>
          <pc:sldMk cId="4025582593" sldId="328"/>
        </pc:sldMkLst>
        <pc:spChg chg="del">
          <ac:chgData name="Steven Shockley" userId="ca244f373ecee7d3" providerId="LiveId" clId="{F29A7971-6BD9-4F7D-BAB3-F1B853D23A57}" dt="2022-12-08T02:14:17.828" v="2098" actId="478"/>
          <ac:spMkLst>
            <pc:docMk/>
            <pc:sldMk cId="4025582593" sldId="328"/>
            <ac:spMk id="2" creationId="{1A7349B8-5C61-F574-1F49-4066F012643C}"/>
          </ac:spMkLst>
        </pc:spChg>
        <pc:spChg chg="del">
          <ac:chgData name="Steven Shockley" userId="ca244f373ecee7d3" providerId="LiveId" clId="{F29A7971-6BD9-4F7D-BAB3-F1B853D23A57}" dt="2022-12-08T02:13:58.414" v="2092" actId="931"/>
          <ac:spMkLst>
            <pc:docMk/>
            <pc:sldMk cId="4025582593" sldId="328"/>
            <ac:spMk id="3" creationId="{6F51E520-3188-0B7A-75D5-5C97AED11EBC}"/>
          </ac:spMkLst>
        </pc:spChg>
        <pc:spChg chg="del">
          <ac:chgData name="Steven Shockley" userId="ca244f373ecee7d3" providerId="LiveId" clId="{F29A7971-6BD9-4F7D-BAB3-F1B853D23A57}" dt="2022-12-08T02:14:24.813" v="2100" actId="478"/>
          <ac:spMkLst>
            <pc:docMk/>
            <pc:sldMk cId="4025582593" sldId="328"/>
            <ac:spMk id="4" creationId="{6BD80209-E3B5-00C9-A501-2CD6A6FC4481}"/>
          </ac:spMkLst>
        </pc:spChg>
        <pc:spChg chg="del">
          <ac:chgData name="Steven Shockley" userId="ca244f373ecee7d3" providerId="LiveId" clId="{F29A7971-6BD9-4F7D-BAB3-F1B853D23A57}" dt="2022-12-08T02:14:21.551" v="2099" actId="478"/>
          <ac:spMkLst>
            <pc:docMk/>
            <pc:sldMk cId="4025582593" sldId="328"/>
            <ac:spMk id="5" creationId="{4AA92104-109D-48B0-A9B1-64DDA02747B0}"/>
          </ac:spMkLst>
        </pc:spChg>
        <pc:picChg chg="add mod">
          <ac:chgData name="Steven Shockley" userId="ca244f373ecee7d3" providerId="LiveId" clId="{F29A7971-6BD9-4F7D-BAB3-F1B853D23A57}" dt="2022-12-08T02:14:10.877" v="2097" actId="1076"/>
          <ac:picMkLst>
            <pc:docMk/>
            <pc:sldMk cId="4025582593" sldId="328"/>
            <ac:picMk id="8" creationId="{9DCD6F73-3978-0D6C-0E66-B4233F250986}"/>
          </ac:picMkLst>
        </pc:picChg>
      </pc:sldChg>
      <pc:sldChg chg="addSp modSp new mod">
        <pc:chgData name="Steven Shockley" userId="ca244f373ecee7d3" providerId="LiveId" clId="{F29A7971-6BD9-4F7D-BAB3-F1B853D23A57}" dt="2022-12-08T02:39:15.795" v="3470" actId="1076"/>
        <pc:sldMkLst>
          <pc:docMk/>
          <pc:sldMk cId="3939781925" sldId="329"/>
        </pc:sldMkLst>
        <pc:picChg chg="add mod">
          <ac:chgData name="Steven Shockley" userId="ca244f373ecee7d3" providerId="LiveId" clId="{F29A7971-6BD9-4F7D-BAB3-F1B853D23A57}" dt="2022-12-08T02:39:15.795" v="3470" actId="1076"/>
          <ac:picMkLst>
            <pc:docMk/>
            <pc:sldMk cId="3939781925" sldId="329"/>
            <ac:picMk id="5" creationId="{85C70A3D-51D3-F627-7A3F-A1076118E583}"/>
          </ac:picMkLst>
        </pc:picChg>
      </pc:sldChg>
      <pc:sldChg chg="addSp delSp modSp new mod modTransition">
        <pc:chgData name="Steven Shockley" userId="ca244f373ecee7d3" providerId="LiveId" clId="{F29A7971-6BD9-4F7D-BAB3-F1B853D23A57}" dt="2022-12-08T02:50:44.423" v="3620"/>
        <pc:sldMkLst>
          <pc:docMk/>
          <pc:sldMk cId="2274150239" sldId="330"/>
        </pc:sldMkLst>
        <pc:spChg chg="del">
          <ac:chgData name="Steven Shockley" userId="ca244f373ecee7d3" providerId="LiveId" clId="{F29A7971-6BD9-4F7D-BAB3-F1B853D23A57}" dt="2022-12-08T02:47:41.486" v="3586" actId="931"/>
          <ac:spMkLst>
            <pc:docMk/>
            <pc:sldMk cId="2274150239" sldId="330"/>
            <ac:spMk id="3" creationId="{525CF277-8038-4266-F08F-9EBD36B6F4F2}"/>
          </ac:spMkLst>
        </pc:spChg>
        <pc:spChg chg="del">
          <ac:chgData name="Steven Shockley" userId="ca244f373ecee7d3" providerId="LiveId" clId="{F29A7971-6BD9-4F7D-BAB3-F1B853D23A57}" dt="2022-12-08T02:48:10.603" v="3591" actId="478"/>
          <ac:spMkLst>
            <pc:docMk/>
            <pc:sldMk cId="2274150239" sldId="330"/>
            <ac:spMk id="4" creationId="{2E5F5CA1-1E10-8444-E808-29C770732C0C}"/>
          </ac:spMkLst>
        </pc:spChg>
        <pc:spChg chg="add del mod">
          <ac:chgData name="Steven Shockley" userId="ca244f373ecee7d3" providerId="LiveId" clId="{F29A7971-6BD9-4F7D-BAB3-F1B853D23A57}" dt="2022-12-08T02:48:57.643" v="3597"/>
          <ac:spMkLst>
            <pc:docMk/>
            <pc:sldMk cId="2274150239" sldId="330"/>
            <ac:spMk id="7" creationId="{808361C6-D472-C48E-278F-6E6A5F036386}"/>
          </ac:spMkLst>
        </pc:spChg>
        <pc:spChg chg="add mod">
          <ac:chgData name="Steven Shockley" userId="ca244f373ecee7d3" providerId="LiveId" clId="{F29A7971-6BD9-4F7D-BAB3-F1B853D23A57}" dt="2022-12-08T02:49:56.813" v="3615" actId="20577"/>
          <ac:spMkLst>
            <pc:docMk/>
            <pc:sldMk cId="2274150239" sldId="330"/>
            <ac:spMk id="8" creationId="{E47D23E2-9F97-B835-AA99-31606DA5E1C9}"/>
          </ac:spMkLst>
        </pc:spChg>
        <pc:picChg chg="add mod">
          <ac:chgData name="Steven Shockley" userId="ca244f373ecee7d3" providerId="LiveId" clId="{F29A7971-6BD9-4F7D-BAB3-F1B853D23A57}" dt="2022-12-08T02:48:34.333" v="3595" actId="1076"/>
          <ac:picMkLst>
            <pc:docMk/>
            <pc:sldMk cId="2274150239" sldId="330"/>
            <ac:picMk id="6" creationId="{634243DE-9003-A779-E5AB-DFA86319A712}"/>
          </ac:picMkLst>
        </pc:picChg>
        <pc:cxnChg chg="add mod">
          <ac:chgData name="Steven Shockley" userId="ca244f373ecee7d3" providerId="LiveId" clId="{F29A7971-6BD9-4F7D-BAB3-F1B853D23A57}" dt="2022-12-08T02:50:03.737" v="3616" actId="14100"/>
          <ac:cxnSpMkLst>
            <pc:docMk/>
            <pc:sldMk cId="2274150239" sldId="330"/>
            <ac:cxnSpMk id="9" creationId="{DCBB522A-3395-469D-9A4E-A91471B0348F}"/>
          </ac:cxnSpMkLst>
        </pc:cxnChg>
      </pc:sldChg>
      <pc:sldChg chg="addSp delSp modSp new mod modTransition">
        <pc:chgData name="Steven Shockley" userId="ca244f373ecee7d3" providerId="LiveId" clId="{F29A7971-6BD9-4F7D-BAB3-F1B853D23A57}" dt="2022-12-08T04:50:50.097" v="3656" actId="14100"/>
        <pc:sldMkLst>
          <pc:docMk/>
          <pc:sldMk cId="1380038116" sldId="331"/>
        </pc:sldMkLst>
        <pc:spChg chg="del">
          <ac:chgData name="Steven Shockley" userId="ca244f373ecee7d3" providerId="LiveId" clId="{F29A7971-6BD9-4F7D-BAB3-F1B853D23A57}" dt="2022-12-08T04:49:56.348" v="3636" actId="931"/>
          <ac:spMkLst>
            <pc:docMk/>
            <pc:sldMk cId="1380038116" sldId="331"/>
            <ac:spMk id="3" creationId="{0607FA60-ECA0-7B29-B49A-36EC10E1E768}"/>
          </ac:spMkLst>
        </pc:spChg>
        <pc:spChg chg="del">
          <ac:chgData name="Steven Shockley" userId="ca244f373ecee7d3" providerId="LiveId" clId="{F29A7971-6BD9-4F7D-BAB3-F1B853D23A57}" dt="2022-12-08T04:50:09.812" v="3641" actId="478"/>
          <ac:spMkLst>
            <pc:docMk/>
            <pc:sldMk cId="1380038116" sldId="331"/>
            <ac:spMk id="4" creationId="{DBF588C4-88F9-44BC-CAFE-F1508E6A93F9}"/>
          </ac:spMkLst>
        </pc:spChg>
        <pc:spChg chg="add mod">
          <ac:chgData name="Steven Shockley" userId="ca244f373ecee7d3" providerId="LiveId" clId="{F29A7971-6BD9-4F7D-BAB3-F1B853D23A57}" dt="2022-12-08T04:50:44.262" v="3655" actId="20577"/>
          <ac:spMkLst>
            <pc:docMk/>
            <pc:sldMk cId="1380038116" sldId="331"/>
            <ac:spMk id="7" creationId="{A9427C01-5E44-D6AD-F5A8-508AECFA0E8E}"/>
          </ac:spMkLst>
        </pc:spChg>
        <pc:picChg chg="add mod">
          <ac:chgData name="Steven Shockley" userId="ca244f373ecee7d3" providerId="LiveId" clId="{F29A7971-6BD9-4F7D-BAB3-F1B853D23A57}" dt="2022-12-08T04:50:26.293" v="3645" actId="1035"/>
          <ac:picMkLst>
            <pc:docMk/>
            <pc:sldMk cId="1380038116" sldId="331"/>
            <ac:picMk id="6" creationId="{F7006A1D-9742-D254-B5A6-80F53AA361AB}"/>
          </ac:picMkLst>
        </pc:picChg>
        <pc:cxnChg chg="add mod">
          <ac:chgData name="Steven Shockley" userId="ca244f373ecee7d3" providerId="LiveId" clId="{F29A7971-6BD9-4F7D-BAB3-F1B853D23A57}" dt="2022-12-08T04:50:50.097" v="3656" actId="14100"/>
          <ac:cxnSpMkLst>
            <pc:docMk/>
            <pc:sldMk cId="1380038116" sldId="331"/>
            <ac:cxnSpMk id="8" creationId="{B53BEFAF-5A86-0BB4-A41F-5A0DCCD6AA35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A28068-AFBD-4979-B752-9EB6F90B1386}" type="datetimeFigureOut">
              <a:rPr lang="en-US" smtClean="0"/>
              <a:t>12/7/2022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939589-3E79-4C82-AA4A-FE78234FAA5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49689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l">
              <a:defRPr sz="6000" b="1" i="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1B787A8-0D67-4B7E-9B48-86BD906AB6B5}"/>
              </a:ext>
            </a:extLst>
          </p:cNvPr>
          <p:cNvCxnSpPr>
            <a:cxnSpLocks/>
          </p:cNvCxnSpPr>
          <p:nvPr/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97802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4752" y="1681163"/>
            <a:ext cx="455371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44752" y="2505075"/>
            <a:ext cx="4553712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84848" y="1681163"/>
            <a:ext cx="455371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784848" y="2505075"/>
            <a:ext cx="4553712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raphic 15">
            <a:extLst>
              <a:ext uri="{FF2B5EF4-FFF2-40B4-BE49-F238E27FC236}">
                <a16:creationId xmlns:a16="http://schemas.microsoft.com/office/drawing/2014/main" id="{A9475260-301F-4744-B1DA-7B00F6FB434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Graphic 16">
            <a:extLst>
              <a:ext uri="{FF2B5EF4-FFF2-40B4-BE49-F238E27FC236}">
                <a16:creationId xmlns:a16="http://schemas.microsoft.com/office/drawing/2014/main" id="{9BBD3F4B-0836-48C5-AC68-747456D1DD50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6" name="Graphic 14">
            <a:extLst>
              <a:ext uri="{FF2B5EF4-FFF2-40B4-BE49-F238E27FC236}">
                <a16:creationId xmlns:a16="http://schemas.microsoft.com/office/drawing/2014/main" id="{9B4398D5-99F4-4F83-AA77-9B4177648CAF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75955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4752" y="1681163"/>
            <a:ext cx="28346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44752" y="2505075"/>
            <a:ext cx="283464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983480" y="1681163"/>
            <a:ext cx="28346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983480" y="2505075"/>
            <a:ext cx="283464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raphic 15">
            <a:extLst>
              <a:ext uri="{FF2B5EF4-FFF2-40B4-BE49-F238E27FC236}">
                <a16:creationId xmlns:a16="http://schemas.microsoft.com/office/drawing/2014/main" id="{A9475260-301F-4744-B1DA-7B00F6FB434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Graphic 16">
            <a:extLst>
              <a:ext uri="{FF2B5EF4-FFF2-40B4-BE49-F238E27FC236}">
                <a16:creationId xmlns:a16="http://schemas.microsoft.com/office/drawing/2014/main" id="{9BBD3F4B-0836-48C5-AC68-747456D1DD50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6" name="Graphic 14">
            <a:extLst>
              <a:ext uri="{FF2B5EF4-FFF2-40B4-BE49-F238E27FC236}">
                <a16:creationId xmlns:a16="http://schemas.microsoft.com/office/drawing/2014/main" id="{9B4398D5-99F4-4F83-AA77-9B4177648CAF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2D693B15-7265-4478-9579-62FCD5222D0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531352" y="1769269"/>
            <a:ext cx="28346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5">
            <a:extLst>
              <a:ext uri="{FF2B5EF4-FFF2-40B4-BE49-F238E27FC236}">
                <a16:creationId xmlns:a16="http://schemas.microsoft.com/office/drawing/2014/main" id="{48F9E92F-BB16-4896-A47F-6497C3D705B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531352" y="2593181"/>
            <a:ext cx="283464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730798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91656" y="804672"/>
            <a:ext cx="4434840" cy="886968"/>
          </a:xfrm>
        </p:spPr>
        <p:txBody>
          <a:bodyPr anchor="b"/>
          <a:lstStyle>
            <a:lvl1pPr algn="l">
              <a:defRPr sz="5400" b="0" i="0" cap="none" baseline="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91654" y="1801368"/>
            <a:ext cx="4434840" cy="4754880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811512" y="1591056"/>
            <a:ext cx="3547872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939C974-0ED4-4915-BBF7-1FB00C18AD45}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515930B2-E36D-4D05-A6B3-CA1BF61D50CC}"/>
              </a:ext>
            </a:extLst>
          </p:cNvPr>
          <p:cNvSpPr/>
          <p:nvPr userDrawn="1"/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3464" y="3108960"/>
            <a:ext cx="5221224" cy="3447288"/>
          </a:xfrm>
        </p:spPr>
        <p:txBody>
          <a:bodyPr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12">
            <a:extLst>
              <a:ext uri="{FF2B5EF4-FFF2-40B4-BE49-F238E27FC236}">
                <a16:creationId xmlns:a16="http://schemas.microsoft.com/office/drawing/2014/main" id="{F146D6C1-343E-4F97-A565-55BBB15F4C7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83464" y="301752"/>
            <a:ext cx="2459736" cy="2505456"/>
          </a:xfrm>
        </p:spPr>
        <p:txBody>
          <a:bodyPr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12">
            <a:extLst>
              <a:ext uri="{FF2B5EF4-FFF2-40B4-BE49-F238E27FC236}">
                <a16:creationId xmlns:a16="http://schemas.microsoft.com/office/drawing/2014/main" id="{BA123E2D-4554-47D5-B0EC-0C47EDB4162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044952" y="301752"/>
            <a:ext cx="2459736" cy="2505456"/>
          </a:xfrm>
        </p:spPr>
        <p:txBody>
          <a:bodyPr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78914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3186EA6A-5CD5-4DF7-9C8A-EDFAF28A80D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77111" y="407499"/>
            <a:ext cx="1952279" cy="1952279"/>
          </a:xfrm>
          <a:custGeom>
            <a:avLst/>
            <a:gdLst>
              <a:gd name="connsiteX0" fmla="*/ 976140 w 1952279"/>
              <a:gd name="connsiteY0" fmla="*/ 0 h 1952279"/>
              <a:gd name="connsiteX1" fmla="*/ 1952279 w 1952279"/>
              <a:gd name="connsiteY1" fmla="*/ 976140 h 1952279"/>
              <a:gd name="connsiteX2" fmla="*/ 976140 w 1952279"/>
              <a:gd name="connsiteY2" fmla="*/ 1952279 h 1952279"/>
              <a:gd name="connsiteX3" fmla="*/ 0 w 1952279"/>
              <a:gd name="connsiteY3" fmla="*/ 976140 h 1952279"/>
              <a:gd name="connsiteX4" fmla="*/ 976140 w 1952279"/>
              <a:gd name="connsiteY4" fmla="*/ 0 h 1952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52279" h="1952279">
                <a:moveTo>
                  <a:pt x="976140" y="0"/>
                </a:moveTo>
                <a:cubicBezTo>
                  <a:pt x="1515247" y="0"/>
                  <a:pt x="1952279" y="437033"/>
                  <a:pt x="1952279" y="976140"/>
                </a:cubicBezTo>
                <a:cubicBezTo>
                  <a:pt x="1952279" y="1515246"/>
                  <a:pt x="1515247" y="1952279"/>
                  <a:pt x="976140" y="1952279"/>
                </a:cubicBezTo>
                <a:cubicBezTo>
                  <a:pt x="437033" y="1952279"/>
                  <a:pt x="0" y="1515246"/>
                  <a:pt x="0" y="976140"/>
                </a:cubicBezTo>
                <a:cubicBezTo>
                  <a:pt x="0" y="437033"/>
                  <a:pt x="437033" y="0"/>
                  <a:pt x="976140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83D5117F-F235-498D-99A5-9DE2D665576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28345" y="1972581"/>
            <a:ext cx="2290065" cy="2273502"/>
          </a:xfrm>
          <a:custGeom>
            <a:avLst/>
            <a:gdLst>
              <a:gd name="connsiteX0" fmla="*/ 1145032 w 2290065"/>
              <a:gd name="connsiteY0" fmla="*/ 0 h 2273502"/>
              <a:gd name="connsiteX1" fmla="*/ 2290065 w 2290065"/>
              <a:gd name="connsiteY1" fmla="*/ 1145033 h 2273502"/>
              <a:gd name="connsiteX2" fmla="*/ 1375797 w 2290065"/>
              <a:gd name="connsiteY2" fmla="*/ 2266803 h 2273502"/>
              <a:gd name="connsiteX3" fmla="*/ 1331903 w 2290065"/>
              <a:gd name="connsiteY3" fmla="*/ 2273502 h 2273502"/>
              <a:gd name="connsiteX4" fmla="*/ 958162 w 2290065"/>
              <a:gd name="connsiteY4" fmla="*/ 2273502 h 2273502"/>
              <a:gd name="connsiteX5" fmla="*/ 914268 w 2290065"/>
              <a:gd name="connsiteY5" fmla="*/ 2266803 h 2273502"/>
              <a:gd name="connsiteX6" fmla="*/ 5911 w 2290065"/>
              <a:gd name="connsiteY6" fmla="*/ 1262106 h 2273502"/>
              <a:gd name="connsiteX7" fmla="*/ 0 w 2290065"/>
              <a:gd name="connsiteY7" fmla="*/ 1145053 h 2273502"/>
              <a:gd name="connsiteX8" fmla="*/ 0 w 2290065"/>
              <a:gd name="connsiteY8" fmla="*/ 1145014 h 2273502"/>
              <a:gd name="connsiteX9" fmla="*/ 5911 w 2290065"/>
              <a:gd name="connsiteY9" fmla="*/ 1027960 h 2273502"/>
              <a:gd name="connsiteX10" fmla="*/ 1145032 w 2290065"/>
              <a:gd name="connsiteY10" fmla="*/ 0 h 227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290065" h="2273502">
                <a:moveTo>
                  <a:pt x="1145032" y="0"/>
                </a:moveTo>
                <a:cubicBezTo>
                  <a:pt x="1777417" y="0"/>
                  <a:pt x="2290065" y="512649"/>
                  <a:pt x="2290065" y="1145033"/>
                </a:cubicBezTo>
                <a:cubicBezTo>
                  <a:pt x="2290065" y="1698370"/>
                  <a:pt x="1897569" y="2160033"/>
                  <a:pt x="1375797" y="2266803"/>
                </a:cubicBezTo>
                <a:lnTo>
                  <a:pt x="1331903" y="2273502"/>
                </a:lnTo>
                <a:lnTo>
                  <a:pt x="958162" y="2273502"/>
                </a:lnTo>
                <a:lnTo>
                  <a:pt x="914268" y="2266803"/>
                </a:lnTo>
                <a:cubicBezTo>
                  <a:pt x="429765" y="2167660"/>
                  <a:pt x="56730" y="1762511"/>
                  <a:pt x="5911" y="1262106"/>
                </a:cubicBezTo>
                <a:lnTo>
                  <a:pt x="0" y="1145053"/>
                </a:lnTo>
                <a:lnTo>
                  <a:pt x="0" y="1145014"/>
                </a:lnTo>
                <a:lnTo>
                  <a:pt x="5911" y="1027960"/>
                </a:lnTo>
                <a:cubicBezTo>
                  <a:pt x="64548" y="450571"/>
                  <a:pt x="552172" y="0"/>
                  <a:pt x="1145032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E1E0A794-F1D3-4628-B5B1-9D48AB34C3D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579539" y="4386312"/>
            <a:ext cx="3119293" cy="2462810"/>
          </a:xfrm>
          <a:custGeom>
            <a:avLst/>
            <a:gdLst>
              <a:gd name="connsiteX0" fmla="*/ 1559647 w 3119293"/>
              <a:gd name="connsiteY0" fmla="*/ 0 h 2462810"/>
              <a:gd name="connsiteX1" fmla="*/ 3119293 w 3119293"/>
              <a:gd name="connsiteY1" fmla="*/ 1559647 h 2462810"/>
              <a:gd name="connsiteX2" fmla="*/ 2852930 w 3119293"/>
              <a:gd name="connsiteY2" fmla="*/ 2431660 h 2462810"/>
              <a:gd name="connsiteX3" fmla="*/ 2829636 w 3119293"/>
              <a:gd name="connsiteY3" fmla="*/ 2462810 h 2462810"/>
              <a:gd name="connsiteX4" fmla="*/ 289658 w 3119293"/>
              <a:gd name="connsiteY4" fmla="*/ 2462810 h 2462810"/>
              <a:gd name="connsiteX5" fmla="*/ 266363 w 3119293"/>
              <a:gd name="connsiteY5" fmla="*/ 2431660 h 2462810"/>
              <a:gd name="connsiteX6" fmla="*/ 0 w 3119293"/>
              <a:gd name="connsiteY6" fmla="*/ 1559647 h 2462810"/>
              <a:gd name="connsiteX7" fmla="*/ 1559647 w 3119293"/>
              <a:gd name="connsiteY7" fmla="*/ 0 h 2462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19293" h="2462810">
                <a:moveTo>
                  <a:pt x="1559647" y="0"/>
                </a:moveTo>
                <a:cubicBezTo>
                  <a:pt x="2421016" y="0"/>
                  <a:pt x="3119293" y="698278"/>
                  <a:pt x="3119293" y="1559647"/>
                </a:cubicBezTo>
                <a:cubicBezTo>
                  <a:pt x="3119293" y="1882660"/>
                  <a:pt x="3021098" y="2182739"/>
                  <a:pt x="2852930" y="2431660"/>
                </a:cubicBezTo>
                <a:lnTo>
                  <a:pt x="2829636" y="2462810"/>
                </a:lnTo>
                <a:lnTo>
                  <a:pt x="289658" y="2462810"/>
                </a:lnTo>
                <a:lnTo>
                  <a:pt x="266363" y="2431660"/>
                </a:lnTo>
                <a:cubicBezTo>
                  <a:pt x="98195" y="2182739"/>
                  <a:pt x="0" y="1882660"/>
                  <a:pt x="0" y="1559647"/>
                </a:cubicBezTo>
                <a:cubicBezTo>
                  <a:pt x="0" y="698278"/>
                  <a:pt x="698278" y="0"/>
                  <a:pt x="155964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B8D3F45B-B631-47D3-A33C-71CEC2B3602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92905" y="4018982"/>
            <a:ext cx="3854161" cy="2839018"/>
          </a:xfrm>
          <a:custGeom>
            <a:avLst/>
            <a:gdLst>
              <a:gd name="connsiteX0" fmla="*/ 1927061 w 3854161"/>
              <a:gd name="connsiteY0" fmla="*/ 0 h 2839018"/>
              <a:gd name="connsiteX1" fmla="*/ 1927101 w 3854161"/>
              <a:gd name="connsiteY1" fmla="*/ 0 h 2839018"/>
              <a:gd name="connsiteX2" fmla="*/ 2124114 w 3854161"/>
              <a:gd name="connsiteY2" fmla="*/ 9948 h 2839018"/>
              <a:gd name="connsiteX3" fmla="*/ 3854161 w 3854161"/>
              <a:gd name="connsiteY3" fmla="*/ 1927080 h 2839018"/>
              <a:gd name="connsiteX4" fmla="*/ 3702722 w 3854161"/>
              <a:gd name="connsiteY4" fmla="*/ 2677187 h 2839018"/>
              <a:gd name="connsiteX5" fmla="*/ 3624763 w 3854161"/>
              <a:gd name="connsiteY5" fmla="*/ 2839018 h 2839018"/>
              <a:gd name="connsiteX6" fmla="*/ 229398 w 3854161"/>
              <a:gd name="connsiteY6" fmla="*/ 2839018 h 2839018"/>
              <a:gd name="connsiteX7" fmla="*/ 151440 w 3854161"/>
              <a:gd name="connsiteY7" fmla="*/ 2677187 h 2839018"/>
              <a:gd name="connsiteX8" fmla="*/ 0 w 3854161"/>
              <a:gd name="connsiteY8" fmla="*/ 1927080 h 2839018"/>
              <a:gd name="connsiteX9" fmla="*/ 1730048 w 3854161"/>
              <a:gd name="connsiteY9" fmla="*/ 9948 h 2839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854161" h="2839018">
                <a:moveTo>
                  <a:pt x="1927061" y="0"/>
                </a:moveTo>
                <a:lnTo>
                  <a:pt x="1927101" y="0"/>
                </a:lnTo>
                <a:lnTo>
                  <a:pt x="2124114" y="9948"/>
                </a:lnTo>
                <a:cubicBezTo>
                  <a:pt x="3095856" y="108634"/>
                  <a:pt x="3854161" y="929301"/>
                  <a:pt x="3854161" y="1927080"/>
                </a:cubicBezTo>
                <a:cubicBezTo>
                  <a:pt x="3854161" y="2193154"/>
                  <a:pt x="3800237" y="2446634"/>
                  <a:pt x="3702722" y="2677187"/>
                </a:cubicBezTo>
                <a:lnTo>
                  <a:pt x="3624763" y="2839018"/>
                </a:lnTo>
                <a:lnTo>
                  <a:pt x="229398" y="2839018"/>
                </a:lnTo>
                <a:lnTo>
                  <a:pt x="151440" y="2677187"/>
                </a:lnTo>
                <a:cubicBezTo>
                  <a:pt x="53924" y="2446634"/>
                  <a:pt x="0" y="2193154"/>
                  <a:pt x="0" y="1927080"/>
                </a:cubicBezTo>
                <a:cubicBezTo>
                  <a:pt x="0" y="929301"/>
                  <a:pt x="758305" y="108634"/>
                  <a:pt x="1730048" y="99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0" y="585216"/>
            <a:ext cx="5276088" cy="2276856"/>
          </a:xfrm>
        </p:spPr>
        <p:txBody>
          <a:bodyPr anchor="b"/>
          <a:lstStyle>
            <a:lvl1pPr algn="r">
              <a:defRPr sz="4800" b="1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201168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9/3/20XX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938528"/>
            <a:ext cx="278892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Graphic 32">
            <a:extLst>
              <a:ext uri="{FF2B5EF4-FFF2-40B4-BE49-F238E27FC236}">
                <a16:creationId xmlns:a16="http://schemas.microsoft.com/office/drawing/2014/main" id="{846CD0EA-B0AA-4845-81A5-4ADD7C58B12F}"/>
              </a:ext>
            </a:extLst>
          </p:cNvPr>
          <p:cNvSpPr/>
          <p:nvPr userDrawn="1"/>
        </p:nvSpPr>
        <p:spPr>
          <a:xfrm>
            <a:off x="1472366" y="1859534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0" name="Graphic 33">
            <a:extLst>
              <a:ext uri="{FF2B5EF4-FFF2-40B4-BE49-F238E27FC236}">
                <a16:creationId xmlns:a16="http://schemas.microsoft.com/office/drawing/2014/main" id="{0E97A0CB-7CB1-47F0-BD48-EEECBAC39CD2}"/>
              </a:ext>
            </a:extLst>
          </p:cNvPr>
          <p:cNvSpPr/>
          <p:nvPr userDrawn="1"/>
        </p:nvSpPr>
        <p:spPr>
          <a:xfrm>
            <a:off x="2014523" y="3146867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2" name="Graphic 31">
            <a:extLst>
              <a:ext uri="{FF2B5EF4-FFF2-40B4-BE49-F238E27FC236}">
                <a16:creationId xmlns:a16="http://schemas.microsoft.com/office/drawing/2014/main" id="{477816C9-06CB-4BC5-B26B-6A2877BD941A}"/>
              </a:ext>
            </a:extLst>
          </p:cNvPr>
          <p:cNvSpPr/>
          <p:nvPr userDrawn="1"/>
        </p:nvSpPr>
        <p:spPr>
          <a:xfrm>
            <a:off x="5404920" y="450829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3AE7F8D-AE68-4A83-BAB5-3A97D473CE3C}"/>
              </a:ext>
            </a:extLst>
          </p:cNvPr>
          <p:cNvCxnSpPr>
            <a:cxnSpLocks/>
          </p:cNvCxnSpPr>
          <p:nvPr userDrawn="1"/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60720" y="3127248"/>
            <a:ext cx="5276088" cy="1124712"/>
          </a:xfrm>
        </p:spPr>
        <p:txBody>
          <a:bodyPr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10451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7596AF9-469C-436D-B7D2-77952EF1825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32910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FF36D6-399B-43E3-84DD-9FC5119EC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234AB7-3B85-4028-A500-5A1BDBF45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1F40F0-9909-442F-BBA4-409D061ED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53C1207-D1C8-49E3-8837-E2B89D366FA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8676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0F214-646F-4D81-AD12-65628EC98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F71768-C3FA-49EF-99EF-06E6C3B284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DA6F24-ED6C-4D12-A9D6-EE37FBD686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E6AACE-FAFB-4934-8E3C-AB5B21635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1533EA-D0F8-4C79-8721-F190DE2D2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59BAC9-F101-4394-BBA4-3D21A3497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F3A79C9-7EDC-44F6-AC48-5DD98A7695AD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68059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CB71F-B6C2-4866-BC97-304F78816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5ED73B-8413-478D-80D7-B78B69763B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BDF226-1B94-4D2D-98B3-7B932FB17D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0C4E9A-CA29-4CCD-ACFA-B29F80FBA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A5B7BE-3F1B-4FF3-B1D7-6E39B99D0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2F18F1-E27E-470E-AE13-4755DEE63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0F08750-B7F2-4119-B151-68DE774813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7755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2 Slide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8448" y="594360"/>
            <a:ext cx="6272784" cy="2843784"/>
          </a:xfrm>
        </p:spPr>
        <p:txBody>
          <a:bodyPr anchor="b"/>
          <a:lstStyle>
            <a:lvl1pPr algn="l">
              <a:defRPr sz="5400" b="1" i="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41848" y="4700016"/>
            <a:ext cx="5093208" cy="1197864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E825845-66DD-4B77-A729-CD97D156FE6C}"/>
              </a:ext>
            </a:extLst>
          </p:cNvPr>
          <p:cNvCxnSpPr>
            <a:cxnSpLocks/>
          </p:cNvCxnSpPr>
          <p:nvPr userDrawn="1"/>
        </p:nvCxnSpPr>
        <p:spPr>
          <a:xfrm>
            <a:off x="1301262" y="3496322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Graphic 12">
            <a:extLst>
              <a:ext uri="{FF2B5EF4-FFF2-40B4-BE49-F238E27FC236}">
                <a16:creationId xmlns:a16="http://schemas.microsoft.com/office/drawing/2014/main" id="{818B4386-1FCF-4ACE-BE25-AF9CC5E2256F}"/>
              </a:ext>
            </a:extLst>
          </p:cNvPr>
          <p:cNvSpPr/>
          <p:nvPr userDrawn="1"/>
        </p:nvSpPr>
        <p:spPr>
          <a:xfrm>
            <a:off x="8217780" y="2973840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1" name="Graphic 13">
            <a:extLst>
              <a:ext uri="{FF2B5EF4-FFF2-40B4-BE49-F238E27FC236}">
                <a16:creationId xmlns:a16="http://schemas.microsoft.com/office/drawing/2014/main" id="{19319560-50ED-4963-A2CF-74663239D426}"/>
              </a:ext>
            </a:extLst>
          </p:cNvPr>
          <p:cNvSpPr/>
          <p:nvPr userDrawn="1"/>
        </p:nvSpPr>
        <p:spPr>
          <a:xfrm>
            <a:off x="7859002" y="2744546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3" name="Graphic 15">
            <a:extLst>
              <a:ext uri="{FF2B5EF4-FFF2-40B4-BE49-F238E27FC236}">
                <a16:creationId xmlns:a16="http://schemas.microsoft.com/office/drawing/2014/main" id="{E5ABBDAD-943D-48F3-9C80-B29C48966C79}"/>
              </a:ext>
            </a:extLst>
          </p:cNvPr>
          <p:cNvSpPr/>
          <p:nvPr userDrawn="1"/>
        </p:nvSpPr>
        <p:spPr>
          <a:xfrm>
            <a:off x="7843462" y="3198265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79060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34120D15-E48C-4FBE-BB95-24DB36D9F4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366432" y="2530058"/>
            <a:ext cx="3707972" cy="3707971"/>
          </a:xfrm>
          <a:custGeom>
            <a:avLst/>
            <a:gdLst>
              <a:gd name="connsiteX0" fmla="*/ 1853986 w 3707972"/>
              <a:gd name="connsiteY0" fmla="*/ 0 h 3707971"/>
              <a:gd name="connsiteX1" fmla="*/ 3707972 w 3707972"/>
              <a:gd name="connsiteY1" fmla="*/ 1853986 h 3707971"/>
              <a:gd name="connsiteX2" fmla="*/ 2043545 w 3707972"/>
              <a:gd name="connsiteY2" fmla="*/ 3698400 h 3707971"/>
              <a:gd name="connsiteX3" fmla="*/ 1854006 w 3707972"/>
              <a:gd name="connsiteY3" fmla="*/ 3707971 h 3707971"/>
              <a:gd name="connsiteX4" fmla="*/ 1853966 w 3707972"/>
              <a:gd name="connsiteY4" fmla="*/ 3707971 h 3707971"/>
              <a:gd name="connsiteX5" fmla="*/ 1664427 w 3707972"/>
              <a:gd name="connsiteY5" fmla="*/ 3698400 h 3707971"/>
              <a:gd name="connsiteX6" fmla="*/ 0 w 3707972"/>
              <a:gd name="connsiteY6" fmla="*/ 1853986 h 3707971"/>
              <a:gd name="connsiteX7" fmla="*/ 1853986 w 3707972"/>
              <a:gd name="connsiteY7" fmla="*/ 0 h 370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07972" h="3707971">
                <a:moveTo>
                  <a:pt x="1853986" y="0"/>
                </a:moveTo>
                <a:cubicBezTo>
                  <a:pt x="2877914" y="0"/>
                  <a:pt x="3707972" y="830058"/>
                  <a:pt x="3707972" y="1853986"/>
                </a:cubicBezTo>
                <a:cubicBezTo>
                  <a:pt x="3707972" y="2813919"/>
                  <a:pt x="2978429" y="3603458"/>
                  <a:pt x="2043545" y="3698400"/>
                </a:cubicBezTo>
                <a:lnTo>
                  <a:pt x="1854006" y="3707971"/>
                </a:lnTo>
                <a:lnTo>
                  <a:pt x="1853966" y="3707971"/>
                </a:lnTo>
                <a:lnTo>
                  <a:pt x="1664427" y="3698400"/>
                </a:lnTo>
                <a:cubicBezTo>
                  <a:pt x="729543" y="3603458"/>
                  <a:pt x="0" y="2813919"/>
                  <a:pt x="0" y="1853986"/>
                </a:cubicBezTo>
                <a:cubicBezTo>
                  <a:pt x="0" y="830058"/>
                  <a:pt x="830058" y="0"/>
                  <a:pt x="1853986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02936" y="585216"/>
            <a:ext cx="5833872" cy="2276856"/>
          </a:xfrm>
        </p:spPr>
        <p:txBody>
          <a:bodyPr anchor="b"/>
          <a:lstStyle>
            <a:lvl1pPr algn="r">
              <a:defRPr sz="6000" b="1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201168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9/3/20XX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938528"/>
            <a:ext cx="278892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3AE7F8D-AE68-4A83-BAB5-3A97D473CE3C}"/>
              </a:ext>
            </a:extLst>
          </p:cNvPr>
          <p:cNvCxnSpPr>
            <a:cxnSpLocks/>
          </p:cNvCxnSpPr>
          <p:nvPr userDrawn="1"/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202936" y="3127248"/>
            <a:ext cx="5833872" cy="3118104"/>
          </a:xfrm>
        </p:spPr>
        <p:txBody>
          <a:bodyPr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Graphic 12">
            <a:extLst>
              <a:ext uri="{FF2B5EF4-FFF2-40B4-BE49-F238E27FC236}">
                <a16:creationId xmlns:a16="http://schemas.microsoft.com/office/drawing/2014/main" id="{EA1B6985-3E5A-40F4-9268-D4AB3BBF8C91}"/>
              </a:ext>
            </a:extLst>
          </p:cNvPr>
          <p:cNvSpPr/>
          <p:nvPr userDrawn="1"/>
        </p:nvSpPr>
        <p:spPr>
          <a:xfrm>
            <a:off x="4745394" y="276027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3" name="Graphic 13">
            <a:extLst>
              <a:ext uri="{FF2B5EF4-FFF2-40B4-BE49-F238E27FC236}">
                <a16:creationId xmlns:a16="http://schemas.microsoft.com/office/drawing/2014/main" id="{338BC906-9D03-4280-85E8-21A81BC21D73}"/>
              </a:ext>
            </a:extLst>
          </p:cNvPr>
          <p:cNvSpPr/>
          <p:nvPr userDrawn="1"/>
        </p:nvSpPr>
        <p:spPr>
          <a:xfrm>
            <a:off x="4386614" y="253098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7" name="Graphic 15">
            <a:extLst>
              <a:ext uri="{FF2B5EF4-FFF2-40B4-BE49-F238E27FC236}">
                <a16:creationId xmlns:a16="http://schemas.microsoft.com/office/drawing/2014/main" id="{C5C06D53-C9F6-47E8-BFE1-B8193A1AED8B}"/>
              </a:ext>
            </a:extLst>
          </p:cNvPr>
          <p:cNvSpPr/>
          <p:nvPr userDrawn="1"/>
        </p:nvSpPr>
        <p:spPr>
          <a:xfrm>
            <a:off x="1669987" y="6031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0768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E62FC6D8-DD87-4B93-8491-43C84EE63FE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51965" y="1665520"/>
            <a:ext cx="4266960" cy="4266968"/>
          </a:xfrm>
          <a:custGeom>
            <a:avLst/>
            <a:gdLst>
              <a:gd name="connsiteX0" fmla="*/ 2133823 w 4266960"/>
              <a:gd name="connsiteY0" fmla="*/ 0 h 4266968"/>
              <a:gd name="connsiteX1" fmla="*/ 4256628 w 4266960"/>
              <a:gd name="connsiteY1" fmla="*/ 1915652 h 4266968"/>
              <a:gd name="connsiteX2" fmla="*/ 4266960 w 4266960"/>
              <a:gd name="connsiteY2" fmla="*/ 2120258 h 4266968"/>
              <a:gd name="connsiteX3" fmla="*/ 4266960 w 4266960"/>
              <a:gd name="connsiteY3" fmla="*/ 2147389 h 4266968"/>
              <a:gd name="connsiteX4" fmla="*/ 4256628 w 4266960"/>
              <a:gd name="connsiteY4" fmla="*/ 2351994 h 4266968"/>
              <a:gd name="connsiteX5" fmla="*/ 2351994 w 4266960"/>
              <a:gd name="connsiteY5" fmla="*/ 4256629 h 4266968"/>
              <a:gd name="connsiteX6" fmla="*/ 2147230 w 4266960"/>
              <a:gd name="connsiteY6" fmla="*/ 4266968 h 4266968"/>
              <a:gd name="connsiteX7" fmla="*/ 2120416 w 4266960"/>
              <a:gd name="connsiteY7" fmla="*/ 4266968 h 4266968"/>
              <a:gd name="connsiteX8" fmla="*/ 1915652 w 4266960"/>
              <a:gd name="connsiteY8" fmla="*/ 4256629 h 4266968"/>
              <a:gd name="connsiteX9" fmla="*/ 0 w 4266960"/>
              <a:gd name="connsiteY9" fmla="*/ 2133823 h 4266968"/>
              <a:gd name="connsiteX10" fmla="*/ 2133823 w 4266960"/>
              <a:gd name="connsiteY10" fmla="*/ 0 h 426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66960" h="4266968">
                <a:moveTo>
                  <a:pt x="2133823" y="0"/>
                </a:moveTo>
                <a:cubicBezTo>
                  <a:pt x="3238644" y="0"/>
                  <a:pt x="4147355" y="839660"/>
                  <a:pt x="4256628" y="1915652"/>
                </a:cubicBezTo>
                <a:lnTo>
                  <a:pt x="4266960" y="2120258"/>
                </a:lnTo>
                <a:lnTo>
                  <a:pt x="4266960" y="2147389"/>
                </a:lnTo>
                <a:lnTo>
                  <a:pt x="4256628" y="2351994"/>
                </a:lnTo>
                <a:cubicBezTo>
                  <a:pt x="4154640" y="3356254"/>
                  <a:pt x="3356253" y="4154640"/>
                  <a:pt x="2351994" y="4256629"/>
                </a:cubicBezTo>
                <a:lnTo>
                  <a:pt x="2147230" y="4266968"/>
                </a:lnTo>
                <a:lnTo>
                  <a:pt x="2120416" y="4266968"/>
                </a:lnTo>
                <a:lnTo>
                  <a:pt x="1915652" y="4256629"/>
                </a:lnTo>
                <a:cubicBezTo>
                  <a:pt x="839660" y="4147356"/>
                  <a:pt x="0" y="3238645"/>
                  <a:pt x="0" y="2133823"/>
                </a:cubicBezTo>
                <a:cubicBezTo>
                  <a:pt x="0" y="955346"/>
                  <a:pt x="955346" y="0"/>
                  <a:pt x="213382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1335024"/>
            <a:ext cx="6190488" cy="1179576"/>
          </a:xfrm>
        </p:spPr>
        <p:txBody>
          <a:bodyPr lIns="91440" tIns="45720" rIns="91440" bIns="45720"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0392" y="2825496"/>
            <a:ext cx="6190488" cy="3346704"/>
          </a:xfrm>
        </p:spPr>
        <p:txBody>
          <a:bodyPr/>
          <a:lstStyle>
            <a:lvl1pPr marL="0" indent="0">
              <a:lnSpc>
                <a:spcPct val="110000"/>
              </a:lnSpc>
              <a:buNone/>
              <a:defRPr sz="2000"/>
            </a:lvl1pPr>
            <a:lvl2pPr marL="228600">
              <a:defRPr sz="1800"/>
            </a:lvl2pPr>
            <a:lvl3pPr marL="457200">
              <a:defRPr sz="1600"/>
            </a:lvl3pPr>
            <a:lvl4pPr marL="68580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964424" y="621792"/>
            <a:ext cx="4114800" cy="365125"/>
          </a:xfrm>
        </p:spPr>
        <p:txBody>
          <a:bodyPr/>
          <a:lstStyle>
            <a:lvl1pPr>
              <a:defRPr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A8B3D0E-ED3F-46FA-AE79-5FEFDE9168E3}"/>
              </a:ext>
            </a:extLst>
          </p:cNvPr>
          <p:cNvCxnSpPr>
            <a:cxnSpLocks/>
          </p:cNvCxnSpPr>
          <p:nvPr userDrawn="1"/>
        </p:nvCxnSpPr>
        <p:spPr>
          <a:xfrm>
            <a:off x="0" y="806470"/>
            <a:ext cx="7903723" cy="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08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Graphic 10">
            <a:extLst>
              <a:ext uri="{FF2B5EF4-FFF2-40B4-BE49-F238E27FC236}">
                <a16:creationId xmlns:a16="http://schemas.microsoft.com/office/drawing/2014/main" id="{AAD06B87-D9B2-4F94-B734-A8F039A2033F}"/>
              </a:ext>
            </a:extLst>
          </p:cNvPr>
          <p:cNvSpPr/>
          <p:nvPr userDrawn="1"/>
        </p:nvSpPr>
        <p:spPr>
          <a:xfrm>
            <a:off x="11281590" y="2070656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9" name="Graphic 11">
            <a:extLst>
              <a:ext uri="{FF2B5EF4-FFF2-40B4-BE49-F238E27FC236}">
                <a16:creationId xmlns:a16="http://schemas.microsoft.com/office/drawing/2014/main" id="{BB13A13C-36EA-4B13-9175-C5FE95B34D33}"/>
              </a:ext>
            </a:extLst>
          </p:cNvPr>
          <p:cNvSpPr/>
          <p:nvPr userDrawn="1"/>
        </p:nvSpPr>
        <p:spPr>
          <a:xfrm>
            <a:off x="10969280" y="178001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71113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Header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63040"/>
            <a:ext cx="9144000" cy="2340864"/>
          </a:xfrm>
        </p:spPr>
        <p:txBody>
          <a:bodyPr anchor="b">
            <a:normAutofit/>
          </a:bodyPr>
          <a:lstStyle>
            <a:lvl1pPr algn="ctr">
              <a:defRPr sz="6000" b="1" i="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3858768"/>
            <a:ext cx="9144000" cy="132588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Graphic 12">
            <a:extLst>
              <a:ext uri="{FF2B5EF4-FFF2-40B4-BE49-F238E27FC236}">
                <a16:creationId xmlns:a16="http://schemas.microsoft.com/office/drawing/2014/main" id="{8A41917E-4B97-447C-98AB-970D625F1DE6}"/>
              </a:ext>
            </a:extLst>
          </p:cNvPr>
          <p:cNvSpPr/>
          <p:nvPr userDrawn="1"/>
        </p:nvSpPr>
        <p:spPr>
          <a:xfrm>
            <a:off x="10772266" y="3054359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5" name="Graphic 13">
            <a:extLst>
              <a:ext uri="{FF2B5EF4-FFF2-40B4-BE49-F238E27FC236}">
                <a16:creationId xmlns:a16="http://schemas.microsoft.com/office/drawing/2014/main" id="{3B3FD238-4561-4AF8-A1F1-185B0CAFE2AC}"/>
              </a:ext>
            </a:extLst>
          </p:cNvPr>
          <p:cNvSpPr/>
          <p:nvPr userDrawn="1"/>
        </p:nvSpPr>
        <p:spPr>
          <a:xfrm>
            <a:off x="10724364" y="2515838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6" name="Graphic 15">
            <a:extLst>
              <a:ext uri="{FF2B5EF4-FFF2-40B4-BE49-F238E27FC236}">
                <a16:creationId xmlns:a16="http://schemas.microsoft.com/office/drawing/2014/main" id="{BAB9414C-AE69-4648-873E-9CE6B2DF8A71}"/>
              </a:ext>
            </a:extLst>
          </p:cNvPr>
          <p:cNvSpPr/>
          <p:nvPr userDrawn="1"/>
        </p:nvSpPr>
        <p:spPr>
          <a:xfrm>
            <a:off x="11024834" y="2787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7" name="Graphic 22">
            <a:extLst>
              <a:ext uri="{FF2B5EF4-FFF2-40B4-BE49-F238E27FC236}">
                <a16:creationId xmlns:a16="http://schemas.microsoft.com/office/drawing/2014/main" id="{3BF75235-4E6E-4184-82A5-EE6FE7993BBC}"/>
              </a:ext>
            </a:extLst>
          </p:cNvPr>
          <p:cNvSpPr/>
          <p:nvPr userDrawn="1"/>
        </p:nvSpPr>
        <p:spPr>
          <a:xfrm>
            <a:off x="1261869" y="2633448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1" name="Graphic 21">
            <a:extLst>
              <a:ext uri="{FF2B5EF4-FFF2-40B4-BE49-F238E27FC236}">
                <a16:creationId xmlns:a16="http://schemas.microsoft.com/office/drawing/2014/main" id="{E66FE37C-2F4B-42DA-BFF6-92DD00BDC49B}"/>
              </a:ext>
            </a:extLst>
          </p:cNvPr>
          <p:cNvSpPr/>
          <p:nvPr userDrawn="1"/>
        </p:nvSpPr>
        <p:spPr>
          <a:xfrm>
            <a:off x="1064053" y="3083338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chemeClr val="bg1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3" name="Graphic 23">
            <a:extLst>
              <a:ext uri="{FF2B5EF4-FFF2-40B4-BE49-F238E27FC236}">
                <a16:creationId xmlns:a16="http://schemas.microsoft.com/office/drawing/2014/main" id="{DDD38822-731A-48DA-A8A0-FBBAF7A6D65D}"/>
              </a:ext>
            </a:extLst>
          </p:cNvPr>
          <p:cNvSpPr/>
          <p:nvPr userDrawn="1"/>
        </p:nvSpPr>
        <p:spPr>
          <a:xfrm>
            <a:off x="1413405" y="3492870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24820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C05CAAB-DBA2-4548-AD5F-01BB97FBB207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17450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91656" y="841248"/>
            <a:ext cx="4434840" cy="3236976"/>
          </a:xfrm>
        </p:spPr>
        <p:txBody>
          <a:bodyPr anchor="b"/>
          <a:lstStyle>
            <a:lvl1pPr algn="l">
              <a:lnSpc>
                <a:spcPct val="110000"/>
              </a:lnSpc>
              <a:spcBef>
                <a:spcPts val="1000"/>
              </a:spcBef>
              <a:defRPr sz="3600" b="0" i="0" cap="none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91655" y="4498848"/>
            <a:ext cx="4434835" cy="510474"/>
          </a:xfrm>
        </p:spPr>
        <p:txBody>
          <a:bodyPr/>
          <a:lstStyle>
            <a:lvl1pPr marL="0" indent="0" algn="l">
              <a:lnSpc>
                <a:spcPct val="11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811512" y="1591056"/>
            <a:ext cx="3547872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939C974-0ED4-4915-BBF7-1FB00C18AD45}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515930B2-E36D-4D05-A6B3-CA1BF61D50CC}"/>
              </a:ext>
            </a:extLst>
          </p:cNvPr>
          <p:cNvSpPr/>
          <p:nvPr userDrawn="1"/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3464" y="301752"/>
            <a:ext cx="5221224" cy="6263640"/>
          </a:xfrm>
        </p:spPr>
        <p:txBody>
          <a:bodyPr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90486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365125"/>
            <a:ext cx="10771632" cy="1325563"/>
          </a:xfrm>
        </p:spPr>
        <p:txBody>
          <a:bodyPr/>
          <a:lstStyle>
            <a:lvl1pPr>
              <a:defRPr sz="5400" b="1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72" y="1825625"/>
            <a:ext cx="10771632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03920" y="841248"/>
            <a:ext cx="363016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Graphic 22">
            <a:extLst>
              <a:ext uri="{FF2B5EF4-FFF2-40B4-BE49-F238E27FC236}">
                <a16:creationId xmlns:a16="http://schemas.microsoft.com/office/drawing/2014/main" id="{4EADA2ED-8A8C-4D17-8798-F26BF3B4CE25}"/>
              </a:ext>
            </a:extLst>
          </p:cNvPr>
          <p:cNvSpPr/>
          <p:nvPr userDrawn="1"/>
        </p:nvSpPr>
        <p:spPr>
          <a:xfrm>
            <a:off x="11202264" y="344083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1" name="Graphic 23">
            <a:extLst>
              <a:ext uri="{FF2B5EF4-FFF2-40B4-BE49-F238E27FC236}">
                <a16:creationId xmlns:a16="http://schemas.microsoft.com/office/drawing/2014/main" id="{54AB3A25-6605-4446-9E53-ACEECD25E27B}"/>
              </a:ext>
            </a:extLst>
          </p:cNvPr>
          <p:cNvSpPr/>
          <p:nvPr userDrawn="1"/>
        </p:nvSpPr>
        <p:spPr>
          <a:xfrm>
            <a:off x="11563141" y="590910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2635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57166-6921-4546-BA2C-99E464681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5B9122-6371-4049-B57A-33DED7DA2F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44752" y="1825625"/>
            <a:ext cx="4553712" cy="435133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14555D-0753-4312-A26B-2338813F9B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84848" y="1825625"/>
            <a:ext cx="4553712" cy="435133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FB7E8F4-3FB3-45AB-A381-9093CA95AAE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Graphic 15">
            <a:extLst>
              <a:ext uri="{FF2B5EF4-FFF2-40B4-BE49-F238E27FC236}">
                <a16:creationId xmlns:a16="http://schemas.microsoft.com/office/drawing/2014/main" id="{D8685329-C6A1-4CB4-8AAE-150D0341F6A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2" name="Graphic 16">
            <a:extLst>
              <a:ext uri="{FF2B5EF4-FFF2-40B4-BE49-F238E27FC236}">
                <a16:creationId xmlns:a16="http://schemas.microsoft.com/office/drawing/2014/main" id="{83CE1DAA-30A3-41AE-8AE1-A7EE5C48A6F3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Graphic 14">
            <a:extLst>
              <a:ext uri="{FF2B5EF4-FFF2-40B4-BE49-F238E27FC236}">
                <a16:creationId xmlns:a16="http://schemas.microsoft.com/office/drawing/2014/main" id="{065162DD-7ACB-4F9C-90DD-24C743035892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52880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DA4224-F4E4-47A4-ACF7-231749390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679907-DC49-4B86-A34C-C97DBC26A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DBC8A0-34FC-4B6E-B42B-A721267D89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9AC0B6-4CC4-4E41-8A4D-F62E17F285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C0E9BD-90BD-46AE-8A0D-06796ADB76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9713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708" r:id="rId2"/>
    <p:sldLayoutId id="2147483717" r:id="rId3"/>
    <p:sldLayoutId id="2147483710" r:id="rId4"/>
    <p:sldLayoutId id="2147483709" r:id="rId5"/>
    <p:sldLayoutId id="2147483698" r:id="rId6"/>
    <p:sldLayoutId id="2147483713" r:id="rId7"/>
    <p:sldLayoutId id="2147483712" r:id="rId8"/>
    <p:sldLayoutId id="2147483700" r:id="rId9"/>
    <p:sldLayoutId id="2147483701" r:id="rId10"/>
    <p:sldLayoutId id="2147483716" r:id="rId11"/>
    <p:sldLayoutId id="2147483714" r:id="rId12"/>
    <p:sldLayoutId id="2147483715" r:id="rId13"/>
    <p:sldLayoutId id="2147483702" r:id="rId14"/>
    <p:sldLayoutId id="2147483703" r:id="rId15"/>
    <p:sldLayoutId id="2147483704" r:id="rId16"/>
    <p:sldLayoutId id="2147483705" r:id="rId17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6.png"/><Relationship Id="rId4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A9968B-2619-4F71-AB00-4C493E1208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8448" y="594360"/>
            <a:ext cx="6272784" cy="3397872"/>
          </a:xfrm>
        </p:spPr>
        <p:txBody>
          <a:bodyPr>
            <a:normAutofit/>
          </a:bodyPr>
          <a:lstStyle/>
          <a:p>
            <a:r>
              <a:rPr lang="en-US" i="1" spc="400" dirty="0"/>
              <a:t>SIMULATING THE </a:t>
            </a:r>
            <a:r>
              <a:rPr lang="en-US" sz="5400" i="1" spc="400" dirty="0">
                <a:solidFill>
                  <a:schemeClr val="bg1"/>
                </a:solidFill>
              </a:rPr>
              <a:t>asteroid belt WITH TREE CODES</a:t>
            </a:r>
            <a:endParaRPr lang="en-US" i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F14073-9F68-4B7E-A576-26899D58C7A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2000" dirty="0">
                <a:solidFill>
                  <a:schemeClr val="bg1"/>
                </a:solidFill>
              </a:rPr>
              <a:t>Steven Shockley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7698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1539C-2747-F6C8-BBE5-2F9E5DFB6C1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124F9F-F160-3380-707E-957F1BB7D87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85C70A3D-51D3-F627-7A3F-A1076118E5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372" y="155059"/>
            <a:ext cx="9849255" cy="6566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7819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AC8415-AE6F-3B16-C066-7DD9A17882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i="1" dirty="0"/>
              <a:t>Limitations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E3905B3-E524-398F-FA7D-9D7F6C272DA4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pPr>
                  <a:buFont typeface="Wingdings" panose="05000000000000000000" pitchFamily="2" charset="2"/>
                  <a:buChar char="q"/>
                </a:pPr>
                <a:r>
                  <a:rPr lang="en-US" dirty="0"/>
                  <a:t>Few interactions</a:t>
                </a:r>
              </a:p>
              <a:p>
                <a:pPr>
                  <a:buFont typeface="Wingdings" panose="05000000000000000000" pitchFamily="2" charset="2"/>
                  <a:buChar char="q"/>
                </a:pPr>
                <a:r>
                  <a:rPr lang="en-US" dirty="0"/>
                  <a:t>The simulation:</a:t>
                </a:r>
              </a:p>
              <a:p>
                <a:pPr marL="0" indent="0">
                  <a:buNone/>
                </a:pPr>
                <a:r>
                  <a:rPr lang="en-US" i="1" dirty="0"/>
                  <a:t>n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i="1" dirty="0"/>
                  <a:t> </a:t>
                </a:r>
                <a:r>
                  <a:rPr lang="en-US" dirty="0"/>
                  <a:t>2.0x10</a:t>
                </a:r>
                <a:r>
                  <a:rPr lang="en-US" baseline="30000" dirty="0"/>
                  <a:t>-16</a:t>
                </a:r>
                <a:r>
                  <a:rPr lang="en-US" dirty="0"/>
                  <a:t> m</a:t>
                </a:r>
                <a:r>
                  <a:rPr lang="en-US" baseline="30000" dirty="0"/>
                  <a:t>-3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acc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i="1" dirty="0"/>
                  <a:t> </a:t>
                </a:r>
                <a:r>
                  <a:rPr lang="en-US" dirty="0"/>
                  <a:t>1.7x10</a:t>
                </a:r>
                <a:r>
                  <a:rPr lang="en-US" baseline="30000" dirty="0"/>
                  <a:t>8 </a:t>
                </a:r>
                <a:r>
                  <a:rPr lang="en-US" dirty="0"/>
                  <a:t>m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acc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/>
                  <a:t> 3,650 N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acc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/>
                  <a:t> 9.0x10</a:t>
                </a:r>
                <a:r>
                  <a:rPr lang="en-US" baseline="30000" dirty="0"/>
                  <a:t>-12 </a:t>
                </a:r>
                <a:r>
                  <a:rPr lang="en-US" dirty="0"/>
                  <a:t>m/s</a:t>
                </a:r>
                <a:r>
                  <a:rPr lang="en-US" baseline="30000" dirty="0"/>
                  <a:t>2</a:t>
                </a: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E3905B3-E524-398F-FA7D-9D7F6C272D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008" t="-1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27CB9CED-FF49-D889-2D34-0E80223BD5DF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:pPr>
                  <a:buFont typeface="Wingdings" panose="05000000000000000000" pitchFamily="2" charset="2"/>
                  <a:buChar char="q"/>
                </a:pPr>
                <a:r>
                  <a:rPr lang="en-US" dirty="0"/>
                  <a:t>For ~1% change in velocity…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/>
                  <a:t> 600 m/s</a:t>
                </a:r>
                <a:r>
                  <a:rPr lang="en-US" baseline="30000" dirty="0"/>
                  <a:t>2</a:t>
                </a:r>
              </a:p>
              <a:p>
                <a:pPr marL="0" indent="0">
                  <a:buNone/>
                </a:pPr>
                <a:endParaRPr lang="en-US" baseline="300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/>
                  <a:t> 2.4x10</a:t>
                </a:r>
                <a:r>
                  <a:rPr lang="en-US" baseline="30000" dirty="0"/>
                  <a:t>18</a:t>
                </a:r>
                <a:r>
                  <a:rPr lang="en-US" dirty="0"/>
                  <a:t> N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𝑒𝑛𝑐𝑜𝑢𝑛𝑡𝑒𝑟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/>
                  <a:t> 21 m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>
                  <a:buFont typeface="Wingdings" panose="05000000000000000000" pitchFamily="2" charset="2"/>
                  <a:buChar char="q"/>
                </a:pPr>
                <a:r>
                  <a:rPr lang="en-US" dirty="0"/>
                  <a:t>Few asteroids pass planets</a:t>
                </a:r>
              </a:p>
            </p:txBody>
          </p:sp>
        </mc:Choice>
        <mc:Fallback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27CB9CED-FF49-D889-2D34-0E80223BD5D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3"/>
                <a:stretch>
                  <a:fillRect l="-1740" t="-1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Arrow: Down 4">
            <a:extLst>
              <a:ext uri="{FF2B5EF4-FFF2-40B4-BE49-F238E27FC236}">
                <a16:creationId xmlns:a16="http://schemas.microsoft.com/office/drawing/2014/main" id="{F5C91706-7DEE-9ACA-CC04-261A50502BA0}"/>
              </a:ext>
            </a:extLst>
          </p:cNvPr>
          <p:cNvSpPr/>
          <p:nvPr/>
        </p:nvSpPr>
        <p:spPr>
          <a:xfrm>
            <a:off x="2420224" y="3165115"/>
            <a:ext cx="192947" cy="389535"/>
          </a:xfrm>
          <a:prstGeom prst="down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19A8E8A9-94B2-1F12-0E1A-223DE0A7F8B0}"/>
              </a:ext>
            </a:extLst>
          </p:cNvPr>
          <p:cNvSpPr/>
          <p:nvPr/>
        </p:nvSpPr>
        <p:spPr>
          <a:xfrm>
            <a:off x="2420224" y="4070106"/>
            <a:ext cx="192947" cy="389535"/>
          </a:xfrm>
          <a:prstGeom prst="down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C5D29348-A3FE-CF1F-9D28-414E48EBD498}"/>
              </a:ext>
            </a:extLst>
          </p:cNvPr>
          <p:cNvSpPr/>
          <p:nvPr/>
        </p:nvSpPr>
        <p:spPr>
          <a:xfrm>
            <a:off x="2420223" y="5058231"/>
            <a:ext cx="192947" cy="389535"/>
          </a:xfrm>
          <a:prstGeom prst="downArrow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DA2CB3B7-5EF1-03DF-ABF5-44FBF0C5CAB6}"/>
              </a:ext>
            </a:extLst>
          </p:cNvPr>
          <p:cNvSpPr/>
          <p:nvPr/>
        </p:nvSpPr>
        <p:spPr>
          <a:xfrm>
            <a:off x="7853492" y="2976693"/>
            <a:ext cx="192947" cy="389535"/>
          </a:xfrm>
          <a:prstGeom prst="downArrow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671EA4BE-9C63-AA19-86D4-167F8380418E}"/>
              </a:ext>
            </a:extLst>
          </p:cNvPr>
          <p:cNvSpPr/>
          <p:nvPr/>
        </p:nvSpPr>
        <p:spPr>
          <a:xfrm>
            <a:off x="7853492" y="3898084"/>
            <a:ext cx="192947" cy="389535"/>
          </a:xfrm>
          <a:prstGeom prst="down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A5600E4-6C10-29B7-D0A1-EE1EA0ABA109}"/>
              </a:ext>
            </a:extLst>
          </p:cNvPr>
          <p:cNvCxnSpPr>
            <a:cxnSpLocks/>
          </p:cNvCxnSpPr>
          <p:nvPr/>
        </p:nvCxnSpPr>
        <p:spPr>
          <a:xfrm>
            <a:off x="6096000" y="2062264"/>
            <a:ext cx="0" cy="3385502"/>
          </a:xfrm>
          <a:prstGeom prst="line">
            <a:avLst/>
          </a:prstGeom>
          <a:ln w="28575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22851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C4AB2B-FBF1-DBBC-3A26-1567E1789F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i="1" dirty="0"/>
              <a:t>Increase the mass or density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1306F1-45F8-425A-B534-7F1D4C5D74A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1547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FC7BD0-F498-BFE4-25F7-84D93C10B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 descr="A planet in space&#10;&#10;Description automatically generated with low confidence">
            <a:extLst>
              <a:ext uri="{FF2B5EF4-FFF2-40B4-BE49-F238E27FC236}">
                <a16:creationId xmlns:a16="http://schemas.microsoft.com/office/drawing/2014/main" id="{6549A530-8AB8-9C4E-8384-165C227835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447471" y="-1451600"/>
            <a:ext cx="13210160" cy="11008469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3231DC1-0300-E565-09E6-100D6FABD5AE}"/>
              </a:ext>
            </a:extLst>
          </p:cNvPr>
          <p:cNvSpPr txBox="1"/>
          <p:nvPr/>
        </p:nvSpPr>
        <p:spPr>
          <a:xfrm>
            <a:off x="838199" y="365125"/>
            <a:ext cx="58382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solidFill>
                  <a:schemeClr val="bg2"/>
                </a:solidFill>
              </a:rPr>
              <a:t>HIGH MASS ASTEROID BELT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A68E15F-E417-5CA8-8FF7-45021A19868B}"/>
              </a:ext>
            </a:extLst>
          </p:cNvPr>
          <p:cNvCxnSpPr>
            <a:cxnSpLocks/>
          </p:cNvCxnSpPr>
          <p:nvPr/>
        </p:nvCxnSpPr>
        <p:spPr>
          <a:xfrm>
            <a:off x="1035428" y="840440"/>
            <a:ext cx="3977559" cy="0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0036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080B24-76B5-6AA4-9EA2-372ECE8CB3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91656" y="1347086"/>
            <a:ext cx="4434840" cy="1050469"/>
          </a:xfrm>
        </p:spPr>
        <p:txBody>
          <a:bodyPr>
            <a:normAutofit/>
          </a:bodyPr>
          <a:lstStyle/>
          <a:p>
            <a:r>
              <a:rPr lang="en-US" sz="2000" i="1" dirty="0"/>
              <a:t>High Mass Case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9A0EB49-849A-F408-5303-BC800397CA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91655" y="2645031"/>
            <a:ext cx="4434835" cy="2870129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Plots similar to previous case, with different magnitudes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Little to no changes in results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Either density must be increased, or initial velocities and distribution result in little interaction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8E65E3-55B2-2E42-4EE7-34221FC790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6613A338-DE9C-E4BB-D519-267969F2B81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5767" r="8325"/>
          <a:stretch/>
        </p:blipFill>
        <p:spPr>
          <a:xfrm>
            <a:off x="220492" y="301752"/>
            <a:ext cx="5381471" cy="6263640"/>
          </a:xfrm>
        </p:spPr>
      </p:pic>
    </p:spTree>
    <p:extLst>
      <p:ext uri="{BB962C8B-B14F-4D97-AF65-F5344CB8AC3E}">
        <p14:creationId xmlns:p14="http://schemas.microsoft.com/office/powerpoint/2010/main" val="15466078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A screenshot of a computer program&#10;&#10;Description automatically generated with medium confidence">
            <a:extLst>
              <a:ext uri="{FF2B5EF4-FFF2-40B4-BE49-F238E27FC236}">
                <a16:creationId xmlns:a16="http://schemas.microsoft.com/office/drawing/2014/main" id="{9DCD6F73-3978-0D6C-0E66-B4233F2509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8110" y="203740"/>
            <a:ext cx="9675779" cy="6450520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188DDB-A66D-0C28-7B48-E7F7E57188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55825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03C66E95-3D1F-7E37-6780-DF51C4A776C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85983AED-A593-1812-BEC1-A1FC84DFF4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i="1" dirty="0"/>
              <a:t>Approaching High Density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5C5FD9-E66C-2511-8D08-49A30495B2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dirty="0"/>
              <a:t>Increasing number density almost prohibitively slow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dirty="0"/>
              <a:t>But with B-H, can loosen </a:t>
            </a:r>
            <a:r>
              <a:rPr lang="en-US" i="1" dirty="0" err="1"/>
              <a:t>θ</a:t>
            </a:r>
            <a:r>
              <a:rPr lang="en-US" sz="2000" i="1" baseline="-25000" dirty="0" err="1"/>
              <a:t>crit</a:t>
            </a:r>
            <a:endParaRPr lang="en-US" sz="2000" i="1" baseline="-25000" dirty="0"/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dirty="0"/>
              <a:t>Can simulate 10,000 particles in comparable time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dirty="0"/>
              <a:t>Though plotting becomes prohibitively slow…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9105BB-4143-1C8D-C04F-903A9C130A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33220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080B24-76B5-6AA4-9EA2-372ECE8CB3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91656" y="1301688"/>
            <a:ext cx="4434840" cy="1050469"/>
          </a:xfrm>
        </p:spPr>
        <p:txBody>
          <a:bodyPr>
            <a:normAutofit/>
          </a:bodyPr>
          <a:lstStyle/>
          <a:p>
            <a:r>
              <a:rPr lang="en-US" sz="2000" i="1" dirty="0"/>
              <a:t>High Density Case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9A0EB49-849A-F408-5303-BC800397CA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91655" y="2599633"/>
            <a:ext cx="4434835" cy="2870129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Angular momentum plots look… off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No oscillation, Jupiter’s </a:t>
            </a:r>
            <a:r>
              <a:rPr lang="en-US" i="1" dirty="0"/>
              <a:t>L</a:t>
            </a:r>
            <a:r>
              <a:rPr lang="en-US" dirty="0"/>
              <a:t> decreases unconstrained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Asteroid belt’s specific angular momentum increases unconstrained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It can’t be that bad, right?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8E65E3-55B2-2E42-4EE7-34221FC790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8" name="Picture Placeholder 7" descr="A picture containing diagram&#10;&#10;Description automatically generated">
            <a:extLst>
              <a:ext uri="{FF2B5EF4-FFF2-40B4-BE49-F238E27FC236}">
                <a16:creationId xmlns:a16="http://schemas.microsoft.com/office/drawing/2014/main" id="{70F707F6-02D5-EE66-61C3-0284790205C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4525" r="8325"/>
          <a:stretch/>
        </p:blipFill>
        <p:spPr>
          <a:xfrm>
            <a:off x="162126" y="301752"/>
            <a:ext cx="5459292" cy="6263640"/>
          </a:xfrm>
        </p:spPr>
      </p:pic>
    </p:spTree>
    <p:extLst>
      <p:ext uri="{BB962C8B-B14F-4D97-AF65-F5344CB8AC3E}">
        <p14:creationId xmlns:p14="http://schemas.microsoft.com/office/powerpoint/2010/main" val="8629750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A5722-58F5-0527-E67B-F5B7E44504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06A9212-8A75-2185-FFDB-1512644396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356681" y="-1375940"/>
            <a:ext cx="12872936" cy="10727447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40C1108-9012-92CA-316A-9804854F70F6}"/>
              </a:ext>
            </a:extLst>
          </p:cNvPr>
          <p:cNvSpPr txBox="1"/>
          <p:nvPr/>
        </p:nvSpPr>
        <p:spPr>
          <a:xfrm>
            <a:off x="838199" y="365125"/>
            <a:ext cx="58382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solidFill>
                  <a:schemeClr val="bg2"/>
                </a:solidFill>
              </a:rPr>
              <a:t>HIGH DENSITY ASTEROID BELT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C903B8C-2203-4EDA-3F08-7B1179340B89}"/>
              </a:ext>
            </a:extLst>
          </p:cNvPr>
          <p:cNvCxnSpPr>
            <a:cxnSpLocks/>
          </p:cNvCxnSpPr>
          <p:nvPr/>
        </p:nvCxnSpPr>
        <p:spPr>
          <a:xfrm>
            <a:off x="1035428" y="840440"/>
            <a:ext cx="4282359" cy="0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79114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FB28F-C9D7-439B-B863-44B4E851A0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91656" y="1407787"/>
            <a:ext cx="4434840" cy="886968"/>
          </a:xfrm>
        </p:spPr>
        <p:txBody>
          <a:bodyPr>
            <a:noAutofit/>
          </a:bodyPr>
          <a:lstStyle/>
          <a:p>
            <a:r>
              <a:rPr lang="en-US" sz="2400" i="1" dirty="0"/>
              <a:t>Center of Mass Evolution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50061247-EA4F-4DFA-AFCE-648487762C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91654" y="2404483"/>
            <a:ext cx="4434840" cy="4754880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dirty="0"/>
              <a:t>Most scatter in original case – darker points are earlier in simulation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dirty="0"/>
              <a:t>Bend to the curve in high mass, but more constrained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dirty="0"/>
              <a:t>Straight line and opposite direction in high density</a:t>
            </a:r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9A686A52-7630-4675-B383-8C2AD252E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21" name="Picture Placeholder 20" descr="Chart&#10;&#10;Description automatically generated">
            <a:extLst>
              <a:ext uri="{FF2B5EF4-FFF2-40B4-BE49-F238E27FC236}">
                <a16:creationId xmlns:a16="http://schemas.microsoft.com/office/drawing/2014/main" id="{64AD5D3D-E0D4-AEB8-49ED-75EEFEDF614B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/>
          <a:srcRect l="887" r="887"/>
          <a:stretch>
            <a:fillRect/>
          </a:stretch>
        </p:blipFill>
        <p:spPr/>
      </p:pic>
      <p:pic>
        <p:nvPicPr>
          <p:cNvPr id="13" name="Picture Placeholder 12" descr="Chart, scatter chart&#10;&#10;Description automatically generated">
            <a:extLst>
              <a:ext uri="{FF2B5EF4-FFF2-40B4-BE49-F238E27FC236}">
                <a16:creationId xmlns:a16="http://schemas.microsoft.com/office/drawing/2014/main" id="{E9EF5E58-3E04-F155-8576-BB3E9A1CC2E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t="8484" b="5051"/>
          <a:stretch/>
        </p:blipFill>
        <p:spPr>
          <a:xfrm>
            <a:off x="838200" y="3014979"/>
            <a:ext cx="4172455" cy="3606996"/>
          </a:xfrm>
        </p:spPr>
      </p:pic>
      <p:pic>
        <p:nvPicPr>
          <p:cNvPr id="17" name="Picture Placeholder 16" descr="Chart&#10;&#10;Description automatically generated">
            <a:extLst>
              <a:ext uri="{FF2B5EF4-FFF2-40B4-BE49-F238E27FC236}">
                <a16:creationId xmlns:a16="http://schemas.microsoft.com/office/drawing/2014/main" id="{0A9B0F21-A432-601F-A169-BC5FA6E0477F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4"/>
          <a:srcRect l="919" r="91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5847726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i="1" dirty="0"/>
              <a:t>The Code: Barnes-Hut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dirty="0"/>
              <a:t>Custom datatypes (structs): </a:t>
            </a:r>
            <a:r>
              <a:rPr lang="en-US" dirty="0">
                <a:solidFill>
                  <a:schemeClr val="accent1"/>
                </a:solidFill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NODE</a:t>
            </a:r>
            <a:r>
              <a:rPr lang="en-US" dirty="0"/>
              <a:t>, </a:t>
            </a:r>
            <a:r>
              <a:rPr lang="en-US" dirty="0">
                <a:solidFill>
                  <a:schemeClr val="accent1"/>
                </a:solidFill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PARTICLE</a:t>
            </a:r>
            <a:r>
              <a:rPr lang="en-US" dirty="0"/>
              <a:t> (and </a:t>
            </a:r>
            <a:r>
              <a:rPr lang="en-US" dirty="0">
                <a:solidFill>
                  <a:schemeClr val="accent1"/>
                </a:solidFill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POLAR</a:t>
            </a:r>
            <a:r>
              <a:rPr lang="en-US" dirty="0"/>
              <a:t>)</a:t>
            </a:r>
          </a:p>
          <a:p>
            <a:pPr marL="571500" lvl="1" indent="-342900">
              <a:buFont typeface="Wingdings" panose="05000000000000000000" pitchFamily="2" charset="2"/>
              <a:buChar char="q"/>
            </a:pPr>
            <a:r>
              <a:rPr lang="en-US" dirty="0"/>
              <a:t>Initializing functions (e.g. </a:t>
            </a:r>
            <a:r>
              <a:rPr lang="en-US" dirty="0" err="1">
                <a:solidFill>
                  <a:schemeClr val="accent2"/>
                </a:solidFill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create_node</a:t>
            </a:r>
            <a:r>
              <a:rPr lang="en-US" dirty="0">
                <a:solidFill>
                  <a:schemeClr val="accent2"/>
                </a:solidFill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()</a:t>
            </a:r>
            <a:r>
              <a:rPr lang="en-US" dirty="0"/>
              <a:t>)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dirty="0"/>
              <a:t>Worker functions (</a:t>
            </a:r>
            <a:r>
              <a:rPr lang="en-US" dirty="0" err="1">
                <a:solidFill>
                  <a:schemeClr val="accent2"/>
                </a:solidFill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build_tree</a:t>
            </a:r>
            <a:r>
              <a:rPr lang="en-US" dirty="0">
                <a:solidFill>
                  <a:schemeClr val="accent2"/>
                </a:solidFill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()</a:t>
            </a:r>
            <a:r>
              <a:rPr lang="en-US" dirty="0"/>
              <a:t>, </a:t>
            </a:r>
            <a:r>
              <a:rPr lang="en-US" dirty="0" err="1">
                <a:solidFill>
                  <a:schemeClr val="accent2"/>
                </a:solidFill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add_force</a:t>
            </a:r>
            <a:r>
              <a:rPr lang="en-US" dirty="0">
                <a:solidFill>
                  <a:schemeClr val="accent2"/>
                </a:solidFill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()</a:t>
            </a:r>
            <a:r>
              <a:rPr lang="en-US" dirty="0"/>
              <a:t>)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dirty="0"/>
              <a:t>Crucial parameter: </a:t>
            </a:r>
            <a:r>
              <a:rPr lang="en-US" i="1" dirty="0" err="1"/>
              <a:t>θ</a:t>
            </a:r>
            <a:r>
              <a:rPr lang="en-US" sz="1800" i="1" baseline="-25000" dirty="0" err="1"/>
              <a:t>crit</a:t>
            </a:r>
            <a:r>
              <a:rPr lang="en-US" sz="1800" dirty="0"/>
              <a:t>, default 0.05</a:t>
            </a:r>
            <a:endParaRPr lang="en-US" i="1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7" name="Picture Placeholder 6" descr="Text&#10;&#10;Description automatically generated">
            <a:extLst>
              <a:ext uri="{FF2B5EF4-FFF2-40B4-BE49-F238E27FC236}">
                <a16:creationId xmlns:a16="http://schemas.microsoft.com/office/drawing/2014/main" id="{C0DD2699-5617-B582-C787-1D0621054E4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t="146" b="506"/>
          <a:stretch/>
        </p:blipFill>
        <p:spPr>
          <a:xfrm>
            <a:off x="7132892" y="1673153"/>
            <a:ext cx="4266960" cy="4763635"/>
          </a:xfrm>
          <a:prstGeom prst="snip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3653349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16C7A-383D-EDAD-B7D6-BCAAADDB3BF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i="1" dirty="0"/>
              <a:t>A DIFFERENT PROBLEM… CAN JUPITER CLEAR ITS ORBIT?</a:t>
            </a:r>
          </a:p>
        </p:txBody>
      </p:sp>
    </p:spTree>
    <p:extLst>
      <p:ext uri="{BB962C8B-B14F-4D97-AF65-F5344CB8AC3E}">
        <p14:creationId xmlns:p14="http://schemas.microsoft.com/office/powerpoint/2010/main" val="22870328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E984D-B176-8B1C-C63F-FD2BE7E49D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 descr="A picture containing night sky&#10;&#10;Description automatically generated">
            <a:extLst>
              <a:ext uri="{FF2B5EF4-FFF2-40B4-BE49-F238E27FC236}">
                <a16:creationId xmlns:a16="http://schemas.microsoft.com/office/drawing/2014/main" id="{698510EF-60CC-0F72-E5C5-96A746D47B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308161" y="-1907802"/>
            <a:ext cx="12808322" cy="10673603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49ED584-92DB-A916-B9D8-2B01FA8489DD}"/>
              </a:ext>
            </a:extLst>
          </p:cNvPr>
          <p:cNvSpPr txBox="1"/>
          <p:nvPr/>
        </p:nvSpPr>
        <p:spPr>
          <a:xfrm>
            <a:off x="838199" y="365125"/>
            <a:ext cx="58382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solidFill>
                  <a:schemeClr val="bg2"/>
                </a:solidFill>
              </a:rPr>
              <a:t>ADDITIONAL RING AROUND JUPITER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A2AD6AA-8C0F-31D4-A263-EBF6FB51DAD0}"/>
              </a:ext>
            </a:extLst>
          </p:cNvPr>
          <p:cNvCxnSpPr/>
          <p:nvPr/>
        </p:nvCxnSpPr>
        <p:spPr>
          <a:xfrm>
            <a:off x="1035428" y="840440"/>
            <a:ext cx="5277970" cy="0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87775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25F16-3073-B9AC-46DA-2C5EBFF23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 descr="A picture containing dark, night sky&#10;&#10;Description automatically generated">
            <a:extLst>
              <a:ext uri="{FF2B5EF4-FFF2-40B4-BE49-F238E27FC236}">
                <a16:creationId xmlns:a16="http://schemas.microsoft.com/office/drawing/2014/main" id="{634243DE-9003-A779-E5AB-DFA86319A7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418289" y="-1999575"/>
            <a:ext cx="13028578" cy="10857149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47D23E2-9F97-B835-AA99-31606DA5E1C9}"/>
              </a:ext>
            </a:extLst>
          </p:cNvPr>
          <p:cNvSpPr txBox="1"/>
          <p:nvPr/>
        </p:nvSpPr>
        <p:spPr>
          <a:xfrm>
            <a:off x="838199" y="365125"/>
            <a:ext cx="58382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solidFill>
                  <a:schemeClr val="bg2"/>
                </a:solidFill>
              </a:rPr>
              <a:t>AFTER 4,000 YEARS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CBB522A-3395-469D-9A4E-A91471B0348F}"/>
              </a:ext>
            </a:extLst>
          </p:cNvPr>
          <p:cNvCxnSpPr>
            <a:cxnSpLocks/>
          </p:cNvCxnSpPr>
          <p:nvPr/>
        </p:nvCxnSpPr>
        <p:spPr>
          <a:xfrm>
            <a:off x="1035428" y="840440"/>
            <a:ext cx="2654598" cy="0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4150239"/>
      </p:ext>
    </p:extLst>
  </p:cSld>
  <p:clrMapOvr>
    <a:masterClrMapping/>
  </p:clrMapOvr>
  <p:transition spd="slow">
    <p:wheel spokes="1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84D4D-5C97-7D2C-526E-E3E669B10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 descr="A picture containing dark, night sky&#10;&#10;Description automatically generated">
            <a:extLst>
              <a:ext uri="{FF2B5EF4-FFF2-40B4-BE49-F238E27FC236}">
                <a16:creationId xmlns:a16="http://schemas.microsoft.com/office/drawing/2014/main" id="{F7006A1D-9742-D254-B5A6-80F53AA361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321013" y="-1924997"/>
            <a:ext cx="12834026" cy="10695023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9427C01-5E44-D6AD-F5A8-508AECFA0E8E}"/>
              </a:ext>
            </a:extLst>
          </p:cNvPr>
          <p:cNvSpPr txBox="1"/>
          <p:nvPr/>
        </p:nvSpPr>
        <p:spPr>
          <a:xfrm>
            <a:off x="838199" y="365125"/>
            <a:ext cx="58382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solidFill>
                  <a:schemeClr val="bg2"/>
                </a:solidFill>
              </a:rPr>
              <a:t>AFTER ANOTHER 40,000 YEARS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53BEFAF-5A86-0BB4-A41F-5A0DCCD6AA35}"/>
              </a:ext>
            </a:extLst>
          </p:cNvPr>
          <p:cNvCxnSpPr>
            <a:cxnSpLocks/>
          </p:cNvCxnSpPr>
          <p:nvPr/>
        </p:nvCxnSpPr>
        <p:spPr>
          <a:xfrm>
            <a:off x="1035428" y="840440"/>
            <a:ext cx="4373151" cy="0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0038116"/>
      </p:ext>
    </p:extLst>
  </p:cSld>
  <p:clrMapOvr>
    <a:masterClrMapping/>
  </p:clrMapOvr>
  <p:transition spd="slow">
    <p:wheel spokes="1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5D838446-B95D-4AB7-B8CA-D5804BB79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F777B66-94CB-491C-AC6B-BDAC98E21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Thank you</a:t>
            </a:r>
          </a:p>
        </p:txBody>
      </p:sp>
      <p:pic>
        <p:nvPicPr>
          <p:cNvPr id="14" name="Picture Placeholder 13" descr="Diagram&#10;&#10;Description automatically generated">
            <a:extLst>
              <a:ext uri="{FF2B5EF4-FFF2-40B4-BE49-F238E27FC236}">
                <a16:creationId xmlns:a16="http://schemas.microsoft.com/office/drawing/2014/main" id="{77D72AF3-97FF-E717-9D6A-3B04859701FE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2"/>
          <a:srcRect t="906" b="906"/>
          <a:stretch>
            <a:fillRect/>
          </a:stretch>
        </p:blipFill>
        <p:spPr/>
      </p:pic>
      <p:pic>
        <p:nvPicPr>
          <p:cNvPr id="19" name="Picture Placeholder 18" descr="A picture containing night, dark, night sky&#10;&#10;Description automatically generated">
            <a:extLst>
              <a:ext uri="{FF2B5EF4-FFF2-40B4-BE49-F238E27FC236}">
                <a16:creationId xmlns:a16="http://schemas.microsoft.com/office/drawing/2014/main" id="{45D82E4D-29C3-A26D-0C37-5626DFB8EACB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3"/>
          <a:srcRect t="2641" b="2641"/>
          <a:stretch>
            <a:fillRect/>
          </a:stretch>
        </p:blipFill>
        <p:spPr/>
      </p:pic>
      <p:pic>
        <p:nvPicPr>
          <p:cNvPr id="26" name="Picture Placeholder 25" descr="Chart&#10;&#10;Description automatically generated">
            <a:extLst>
              <a:ext uri="{FF2B5EF4-FFF2-40B4-BE49-F238E27FC236}">
                <a16:creationId xmlns:a16="http://schemas.microsoft.com/office/drawing/2014/main" id="{B4A89DAD-43C5-9ECA-22A2-8B895190DBD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4"/>
          <a:srcRect t="347" b="347"/>
          <a:stretch>
            <a:fillRect/>
          </a:stretch>
        </p:blipFill>
        <p:spPr/>
      </p:pic>
      <p:pic>
        <p:nvPicPr>
          <p:cNvPr id="30" name="Picture Placeholder 29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1B10A4B8-E6A1-83CF-3D1D-A92ABF3C142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5"/>
          <a:srcRect l="16640" r="1664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9273131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668AE48-B8C7-C493-1EE0-03614A11EB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7592" y="1389498"/>
            <a:ext cx="6190488" cy="1179576"/>
          </a:xfrm>
        </p:spPr>
        <p:txBody>
          <a:bodyPr>
            <a:normAutofit/>
          </a:bodyPr>
          <a:lstStyle/>
          <a:p>
            <a:r>
              <a:rPr lang="en-US" sz="2800" i="1" dirty="0"/>
              <a:t>The Code: Scripting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49117B-A634-D000-A4E3-786F6DDBDC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63312" y="2879970"/>
            <a:ext cx="6190488" cy="3346704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dirty="0"/>
              <a:t>Flexible object creation using </a:t>
            </a:r>
            <a:r>
              <a:rPr lang="en-US" b="1" dirty="0"/>
              <a:t>scripts</a:t>
            </a:r>
          </a:p>
          <a:p>
            <a:pPr marL="571500" lvl="1" indent="-342900">
              <a:buFont typeface="Wingdings" panose="05000000000000000000" pitchFamily="2" charset="2"/>
              <a:buChar char="q"/>
            </a:pPr>
            <a:r>
              <a:rPr lang="en-US" dirty="0"/>
              <a:t>Implemented objects include </a:t>
            </a:r>
            <a:r>
              <a:rPr lang="en-US" b="1" dirty="0">
                <a:solidFill>
                  <a:schemeClr val="accent5"/>
                </a:solidFill>
              </a:rPr>
              <a:t>GROUP</a:t>
            </a:r>
            <a:r>
              <a:rPr lang="en-US" dirty="0"/>
              <a:t> and </a:t>
            </a:r>
            <a:r>
              <a:rPr lang="en-US" b="1" dirty="0">
                <a:solidFill>
                  <a:schemeClr val="accent5"/>
                </a:solidFill>
              </a:rPr>
              <a:t>RING</a:t>
            </a:r>
            <a:r>
              <a:rPr lang="en-US" dirty="0"/>
              <a:t>, used for these simulations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dirty="0"/>
              <a:t>Most options handled in pre-processed scripts</a:t>
            </a:r>
          </a:p>
          <a:p>
            <a:pPr marL="571500" lvl="1" indent="-342900">
              <a:buFont typeface="Wingdings" panose="05000000000000000000" pitchFamily="2" charset="2"/>
              <a:buChar char="q"/>
            </a:pPr>
            <a:r>
              <a:rPr lang="en-US" dirty="0"/>
              <a:t>Includes softening, steps, </a:t>
            </a:r>
            <a:r>
              <a:rPr lang="en-US" dirty="0" err="1"/>
              <a:t>stepsize</a:t>
            </a:r>
            <a:r>
              <a:rPr lang="en-US" dirty="0"/>
              <a:t>, files…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339D16-E50D-48D8-FEC4-3EEC525DA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18" name="Picture 17" descr="Text&#10;&#10;Description automatically generated">
            <a:extLst>
              <a:ext uri="{FF2B5EF4-FFF2-40B4-BE49-F238E27FC236}">
                <a16:creationId xmlns:a16="http://schemas.microsoft.com/office/drawing/2014/main" id="{EDC59E6A-1369-8272-4F8E-F38F8E0EC9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0794"/>
          <a:stretch/>
        </p:blipFill>
        <p:spPr>
          <a:xfrm>
            <a:off x="1308139" y="2707246"/>
            <a:ext cx="3586819" cy="3590420"/>
          </a:xfrm>
          <a:prstGeom prst="ellipse">
            <a:avLst/>
          </a:prstGeom>
        </p:spPr>
      </p:pic>
      <p:pic>
        <p:nvPicPr>
          <p:cNvPr id="20" name="Picture 19" descr="Text&#10;&#10;Description automatically generated">
            <a:extLst>
              <a:ext uri="{FF2B5EF4-FFF2-40B4-BE49-F238E27FC236}">
                <a16:creationId xmlns:a16="http://schemas.microsoft.com/office/drawing/2014/main" id="{66915632-FCBA-C857-DC45-4762E446F35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4211"/>
          <a:stretch/>
        </p:blipFill>
        <p:spPr>
          <a:xfrm>
            <a:off x="550880" y="1218977"/>
            <a:ext cx="1619390" cy="1660993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1729661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2FB0B-15EC-453B-BC9B-69AD35DDCEA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i="1" cap="all" spc="400" dirty="0">
                <a:solidFill>
                  <a:schemeClr val="bg1"/>
                </a:solidFill>
                <a:latin typeface="+mn-lt"/>
              </a:rPr>
              <a:t>The results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2278825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picture containing night, night sky&#10;&#10;Description automatically generated">
            <a:extLst>
              <a:ext uri="{FF2B5EF4-FFF2-40B4-BE49-F238E27FC236}">
                <a16:creationId xmlns:a16="http://schemas.microsoft.com/office/drawing/2014/main" id="{0F8FC3B5-22A9-1A49-38DD-C837A9BEC0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213975" y="-1829313"/>
            <a:ext cx="12619950" cy="1051662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E37194-621A-D268-6AEC-F1B302FEF7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095150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E37194-621A-D268-6AEC-F1B302FEF7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6</a:t>
            </a:fld>
            <a:endParaRPr lang="en-US" dirty="0"/>
          </a:p>
        </p:txBody>
      </p:sp>
      <p:pic>
        <p:nvPicPr>
          <p:cNvPr id="7" name="Content Placeholder 6" descr="A picture containing night, dark, night sky&#10;&#10;Description automatically generated">
            <a:extLst>
              <a:ext uri="{FF2B5EF4-FFF2-40B4-BE49-F238E27FC236}">
                <a16:creationId xmlns:a16="http://schemas.microsoft.com/office/drawing/2014/main" id="{10F0821F-5828-BB13-FC4D-15D91770B7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93253" y="-1812045"/>
            <a:ext cx="12578506" cy="10482089"/>
          </a:xfrm>
        </p:spPr>
      </p:pic>
    </p:spTree>
    <p:extLst>
      <p:ext uri="{BB962C8B-B14F-4D97-AF65-F5344CB8AC3E}">
        <p14:creationId xmlns:p14="http://schemas.microsoft.com/office/powerpoint/2010/main" val="10455005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A planet in space&#10;&#10;Description automatically generated with low confidence">
            <a:extLst>
              <a:ext uri="{FF2B5EF4-FFF2-40B4-BE49-F238E27FC236}">
                <a16:creationId xmlns:a16="http://schemas.microsoft.com/office/drawing/2014/main" id="{5F8FCEDD-29BD-8405-FAAB-579BAB8BD65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8333" r="8333"/>
          <a:stretch>
            <a:fillRect/>
          </a:stretch>
        </p:blipFill>
        <p:spPr>
          <a:xfrm>
            <a:off x="-429185" y="-3096198"/>
            <a:ext cx="13050370" cy="1305039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A2802ED-6EBA-62C1-3289-2068EE36638E}"/>
              </a:ext>
            </a:extLst>
          </p:cNvPr>
          <p:cNvSpPr txBox="1"/>
          <p:nvPr/>
        </p:nvSpPr>
        <p:spPr>
          <a:xfrm>
            <a:off x="838199" y="365125"/>
            <a:ext cx="6033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solidFill>
                  <a:schemeClr val="bg2"/>
                </a:solidFill>
              </a:rPr>
              <a:t>INNER PLANETS WITH ASTEROID BELT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CAF91B4-611B-2599-645A-15AE971F06B9}"/>
              </a:ext>
            </a:extLst>
          </p:cNvPr>
          <p:cNvCxnSpPr>
            <a:cxnSpLocks/>
          </p:cNvCxnSpPr>
          <p:nvPr/>
        </p:nvCxnSpPr>
        <p:spPr>
          <a:xfrm>
            <a:off x="1035428" y="840440"/>
            <a:ext cx="5499843" cy="0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32249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Chart&#10;&#10;Description automatically generated">
            <a:extLst>
              <a:ext uri="{FF2B5EF4-FFF2-40B4-BE49-F238E27FC236}">
                <a16:creationId xmlns:a16="http://schemas.microsoft.com/office/drawing/2014/main" id="{28705891-6418-A874-C244-F3C04F63807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12500" r="12500"/>
          <a:stretch>
            <a:fillRect/>
          </a:stretch>
        </p:blipFill>
        <p:spPr/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6F2CEA56-D167-CA3A-BBCB-8D0DD456C1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i="1" dirty="0"/>
              <a:t>Assumptions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9B01EC6-B106-CA6A-609B-14E7056909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dirty="0"/>
              <a:t>Asteroid belt is a torus</a:t>
            </a:r>
          </a:p>
          <a:p>
            <a:pPr marL="571500" lvl="1" indent="-342900">
              <a:buFont typeface="Wingdings" panose="05000000000000000000" pitchFamily="2" charset="2"/>
              <a:buChar char="q"/>
            </a:pPr>
            <a:r>
              <a:rPr lang="en-US" dirty="0"/>
              <a:t>Minor radius of 2.1 AU, major of 2.65 AU</a:t>
            </a:r>
          </a:p>
          <a:p>
            <a:pPr marL="571500" lvl="1" indent="-342900">
              <a:buFont typeface="Wingdings" panose="05000000000000000000" pitchFamily="2" charset="2"/>
              <a:buChar char="q"/>
            </a:pPr>
            <a:r>
              <a:rPr lang="en-US" dirty="0"/>
              <a:t>Cross-sectional ellipse where b/a = 0.2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dirty="0"/>
              <a:t>Low amount of particles, realistic point mass</a:t>
            </a:r>
          </a:p>
          <a:p>
            <a:pPr marL="571500" lvl="1" indent="-342900">
              <a:buFont typeface="Wingdings" panose="05000000000000000000" pitchFamily="2" charset="2"/>
              <a:buChar char="q"/>
            </a:pPr>
            <a:r>
              <a:rPr lang="en-US" dirty="0"/>
              <a:t>~1x10</a:t>
            </a:r>
            <a:r>
              <a:rPr lang="en-US" baseline="30000" dirty="0"/>
              <a:t>15</a:t>
            </a:r>
            <a:r>
              <a:rPr lang="en-US" dirty="0"/>
              <a:t> kg per particle</a:t>
            </a:r>
          </a:p>
          <a:p>
            <a:pPr marL="571500" lvl="1" indent="-342900">
              <a:buFont typeface="Wingdings" panose="05000000000000000000" pitchFamily="2" charset="2"/>
              <a:buChar char="q"/>
            </a:pPr>
            <a:r>
              <a:rPr lang="en-US" dirty="0"/>
              <a:t>1,000 particles</a:t>
            </a:r>
          </a:p>
          <a:p>
            <a:pPr marL="571500" lvl="1" indent="-342900">
              <a:buFont typeface="Wingdings" panose="05000000000000000000" pitchFamily="2" charset="2"/>
              <a:buChar char="q"/>
            </a:pPr>
            <a:r>
              <a:rPr lang="en-US" dirty="0"/>
              <a:t>~1,000,000 lighter than real asteroid belt</a:t>
            </a:r>
          </a:p>
        </p:txBody>
      </p:sp>
    </p:spTree>
    <p:extLst>
      <p:ext uri="{BB962C8B-B14F-4D97-AF65-F5344CB8AC3E}">
        <p14:creationId xmlns:p14="http://schemas.microsoft.com/office/powerpoint/2010/main" val="10607273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080B24-76B5-6AA4-9EA2-372ECE8CB3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91656" y="1398969"/>
            <a:ext cx="4434840" cy="1050469"/>
          </a:xfrm>
        </p:spPr>
        <p:txBody>
          <a:bodyPr>
            <a:normAutofit/>
          </a:bodyPr>
          <a:lstStyle/>
          <a:p>
            <a:r>
              <a:rPr lang="en-US" sz="2000" i="1" dirty="0"/>
              <a:t>Angular Momentum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9A0EB49-849A-F408-5303-BC800397CA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91655" y="2696914"/>
            <a:ext cx="4434835" cy="2870129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i="1" dirty="0"/>
              <a:t>L</a:t>
            </a:r>
            <a:r>
              <a:rPr lang="en-US" dirty="0"/>
              <a:t> is dominated by Jupiter and the Sun</a:t>
            </a:r>
            <a:endParaRPr lang="en-US" i="1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All objects oscillate in </a:t>
            </a:r>
            <a:r>
              <a:rPr lang="en-US" i="1" dirty="0"/>
              <a:t>L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Specific angular momentum dominated by asteroid belt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8E65E3-55B2-2E42-4EE7-34221FC790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12" name="Picture Placeholder 11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431D2CCB-BD9D-1BFC-74AE-F4135CED94D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5043" r="8325"/>
          <a:stretch/>
        </p:blipFill>
        <p:spPr>
          <a:xfrm>
            <a:off x="155642" y="297180"/>
            <a:ext cx="5426867" cy="6263640"/>
          </a:xfrm>
        </p:spPr>
      </p:pic>
    </p:spTree>
    <p:extLst>
      <p:ext uri="{BB962C8B-B14F-4D97-AF65-F5344CB8AC3E}">
        <p14:creationId xmlns:p14="http://schemas.microsoft.com/office/powerpoint/2010/main" val="846145104"/>
      </p:ext>
    </p:extLst>
  </p:cSld>
  <p:clrMapOvr>
    <a:masterClrMapping/>
  </p:clrMapOvr>
</p:sld>
</file>

<file path=ppt/theme/theme1.xml><?xml version="1.0" encoding="utf-8"?>
<a:theme xmlns:a="http://schemas.openxmlformats.org/drawingml/2006/main" name="GradientUnivers">
  <a:themeElements>
    <a:clrScheme name="Gradient">
      <a:dk1>
        <a:sysClr val="windowText" lastClr="000000"/>
      </a:dk1>
      <a:lt1>
        <a:sysClr val="window" lastClr="FFFFFF"/>
      </a:lt1>
      <a:dk2>
        <a:srgbClr val="10013F"/>
      </a:dk2>
      <a:lt2>
        <a:srgbClr val="F2F0FF"/>
      </a:lt2>
      <a:accent1>
        <a:srgbClr val="814DFF"/>
      </a:accent1>
      <a:accent2>
        <a:srgbClr val="243FFF"/>
      </a:accent2>
      <a:accent3>
        <a:srgbClr val="FF83B6"/>
      </a:accent3>
      <a:accent4>
        <a:srgbClr val="FF9022"/>
      </a:accent4>
      <a:accent5>
        <a:srgbClr val="FF1F85"/>
      </a:accent5>
      <a:accent6>
        <a:srgbClr val="1A98FF"/>
      </a:accent6>
      <a:hlink>
        <a:srgbClr val="0563C1"/>
      </a:hlink>
      <a:folHlink>
        <a:srgbClr val="954F72"/>
      </a:folHlink>
    </a:clrScheme>
    <a:fontScheme name="Univers">
      <a:majorFont>
        <a:latin typeface="Univers"/>
        <a:ea typeface=""/>
        <a:cs typeface=""/>
      </a:majorFont>
      <a:minorFont>
        <a:latin typeface="Univer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radientUnivers" id="{605F9078-86F9-4258-A3E1-F8EFF02AE8CC}" vid="{4848699B-BB01-41E3-9EC4-3D97DFE5292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BC329F5-30EE-4BF7-AA2A-B837B51416B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9919F73-B6C2-4A43-95E2-833EC48925FE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3C8E00D1-8EA3-4E42-801D-0253E1EAFC2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{3F0F6FED-9603-4960-AE27-E601A8450F4B}tf89338750_win32</Template>
  <TotalTime>1403</TotalTime>
  <Words>389</Words>
  <Application>Microsoft Office PowerPoint</Application>
  <PresentationFormat>Widescreen</PresentationFormat>
  <Paragraphs>81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Arial</vt:lpstr>
      <vt:lpstr>Calibri</vt:lpstr>
      <vt:lpstr>Cambria Math</vt:lpstr>
      <vt:lpstr>Cascadia Code SemiBold</vt:lpstr>
      <vt:lpstr>Univers</vt:lpstr>
      <vt:lpstr>Wingdings</vt:lpstr>
      <vt:lpstr>GradientUnivers</vt:lpstr>
      <vt:lpstr>SIMULATING THE asteroid belt WITH TREE CODES</vt:lpstr>
      <vt:lpstr>The Code: Barnes-Hut</vt:lpstr>
      <vt:lpstr>The Code: Scripting</vt:lpstr>
      <vt:lpstr>The results</vt:lpstr>
      <vt:lpstr>PowerPoint Presentation</vt:lpstr>
      <vt:lpstr>PowerPoint Presentation</vt:lpstr>
      <vt:lpstr>PowerPoint Presentation</vt:lpstr>
      <vt:lpstr>Assumptions</vt:lpstr>
      <vt:lpstr>Angular Momentum</vt:lpstr>
      <vt:lpstr>PowerPoint Presentation</vt:lpstr>
      <vt:lpstr>Limitations</vt:lpstr>
      <vt:lpstr>Increase the mass or density</vt:lpstr>
      <vt:lpstr>PowerPoint Presentation</vt:lpstr>
      <vt:lpstr>High Mass Case</vt:lpstr>
      <vt:lpstr>PowerPoint Presentation</vt:lpstr>
      <vt:lpstr>Approaching High Density</vt:lpstr>
      <vt:lpstr>High Density Case</vt:lpstr>
      <vt:lpstr>PowerPoint Presentation</vt:lpstr>
      <vt:lpstr>Center of Mass Evolution</vt:lpstr>
      <vt:lpstr>A DIFFERENT PROBLEM… CAN JUPITER CLEAR ITS ORBIT?</vt:lpstr>
      <vt:lpstr>PowerPoint Presentation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Galaxy</dc:title>
  <dc:creator>Steven Shockley</dc:creator>
  <cp:lastModifiedBy>Steven Shockley</cp:lastModifiedBy>
  <cp:revision>1</cp:revision>
  <dcterms:created xsi:type="dcterms:W3CDTF">2022-12-07T17:20:02Z</dcterms:created>
  <dcterms:modified xsi:type="dcterms:W3CDTF">2022-12-08T16:43:08Z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